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65" r:id="rId1"/>
  </p:sldMasterIdLst>
  <p:sldIdLst>
    <p:sldId id="256" r:id="rId2"/>
    <p:sldId id="257" r:id="rId3"/>
    <p:sldId id="258" r:id="rId4"/>
    <p:sldId id="259" r:id="rId5"/>
    <p:sldId id="260" r:id="rId6"/>
    <p:sldId id="261" r:id="rId7"/>
    <p:sldId id="263" r:id="rId8"/>
    <p:sldId id="273" r:id="rId9"/>
    <p:sldId id="264" r:id="rId10"/>
    <p:sldId id="265" r:id="rId11"/>
    <p:sldId id="266" r:id="rId12"/>
    <p:sldId id="267" r:id="rId13"/>
    <p:sldId id="268" r:id="rId14"/>
    <p:sldId id="269" r:id="rId15"/>
    <p:sldId id="270" r:id="rId16"/>
    <p:sldId id="271" r:id="rId17"/>
    <p:sldId id="272" r:id="rId18"/>
    <p:sldId id="277" r:id="rId19"/>
    <p:sldId id="275" r:id="rId20"/>
    <p:sldId id="276"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81818"/>
    <a:srgbClr val="006464"/>
    <a:srgbClr val="A3A3C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5856597-05FB-433D-9DEF-D24353110A2F}" v="23" dt="2023-05-29T17:45:45.293"/>
    <p1510:client id="{5550CC2F-D7FA-4C2E-AA94-D6FFBC3A5795}" v="1616" dt="2023-04-12T06:33:07.713"/>
    <p1510:client id="{69558E8A-40A4-42CE-9359-F1D18D952B45}" v="922" dt="2023-04-12T10:37:04.730"/>
    <p1510:client id="{7539F6E9-8251-4A7F-AA4C-D41A240B80F0}" v="30" dt="2023-04-12T05:17:16.54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6/11/relationships/changesInfo" Target="changesInfos/changesInfo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 Id="rId27"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iva sri harsha Pulipati" userId="6a8cd23eaa188dc2" providerId="Windows Live" clId="Web-{35856597-05FB-433D-9DEF-D24353110A2F}"/>
    <pc:docChg chg="modSld sldOrd">
      <pc:chgData name="Siva sri harsha Pulipati" userId="6a8cd23eaa188dc2" providerId="Windows Live" clId="Web-{35856597-05FB-433D-9DEF-D24353110A2F}" dt="2023-05-29T17:45:45.293" v="27" actId="1076"/>
      <pc:docMkLst>
        <pc:docMk/>
      </pc:docMkLst>
      <pc:sldChg chg="modSp">
        <pc:chgData name="Siva sri harsha Pulipati" userId="6a8cd23eaa188dc2" providerId="Windows Live" clId="Web-{35856597-05FB-433D-9DEF-D24353110A2F}" dt="2023-05-29T17:45:45.293" v="27" actId="1076"/>
        <pc:sldMkLst>
          <pc:docMk/>
          <pc:sldMk cId="109857222" sldId="256"/>
        </pc:sldMkLst>
        <pc:spChg chg="mod">
          <ac:chgData name="Siva sri harsha Pulipati" userId="6a8cd23eaa188dc2" providerId="Windows Live" clId="Web-{35856597-05FB-433D-9DEF-D24353110A2F}" dt="2023-05-29T17:45:38.199" v="26" actId="1076"/>
          <ac:spMkLst>
            <pc:docMk/>
            <pc:sldMk cId="109857222" sldId="256"/>
            <ac:spMk id="2" creationId="{00000000-0000-0000-0000-000000000000}"/>
          </ac:spMkLst>
        </pc:spChg>
        <pc:spChg chg="mod">
          <ac:chgData name="Siva sri harsha Pulipati" userId="6a8cd23eaa188dc2" providerId="Windows Live" clId="Web-{35856597-05FB-433D-9DEF-D24353110A2F}" dt="2023-05-29T17:45:45.293" v="27" actId="1076"/>
          <ac:spMkLst>
            <pc:docMk/>
            <pc:sldMk cId="109857222" sldId="256"/>
            <ac:spMk id="3" creationId="{00000000-0000-0000-0000-000000000000}"/>
          </ac:spMkLst>
        </pc:spChg>
      </pc:sldChg>
      <pc:sldChg chg="addSp delSp modSp mod ord setBg">
        <pc:chgData name="Siva sri harsha Pulipati" userId="6a8cd23eaa188dc2" providerId="Windows Live" clId="Web-{35856597-05FB-433D-9DEF-D24353110A2F}" dt="2023-05-29T17:44:36.793" v="20" actId="1076"/>
        <pc:sldMkLst>
          <pc:docMk/>
          <pc:sldMk cId="1793156390" sldId="277"/>
        </pc:sldMkLst>
        <pc:spChg chg="mod">
          <ac:chgData name="Siva sri harsha Pulipati" userId="6a8cd23eaa188dc2" providerId="Windows Live" clId="Web-{35856597-05FB-433D-9DEF-D24353110A2F}" dt="2023-05-29T17:44:36.793" v="20" actId="1076"/>
          <ac:spMkLst>
            <pc:docMk/>
            <pc:sldMk cId="1793156390" sldId="277"/>
            <ac:spMk id="2" creationId="{B481F96E-3A88-F874-EAB7-5F8D38FA76CE}"/>
          </ac:spMkLst>
        </pc:spChg>
        <pc:spChg chg="mod">
          <ac:chgData name="Siva sri harsha Pulipati" userId="6a8cd23eaa188dc2" providerId="Windows Live" clId="Web-{35856597-05FB-433D-9DEF-D24353110A2F}" dt="2023-05-29T17:44:25.355" v="19" actId="20577"/>
          <ac:spMkLst>
            <pc:docMk/>
            <pc:sldMk cId="1793156390" sldId="277"/>
            <ac:spMk id="3" creationId="{B882EA6B-F1B3-A28F-9816-D9729DB5BF4E}"/>
          </ac:spMkLst>
        </pc:spChg>
        <pc:spChg chg="add del">
          <ac:chgData name="Siva sri harsha Pulipati" userId="6a8cd23eaa188dc2" providerId="Windows Live" clId="Web-{35856597-05FB-433D-9DEF-D24353110A2F}" dt="2023-05-29T17:44:00.730" v="12"/>
          <ac:spMkLst>
            <pc:docMk/>
            <pc:sldMk cId="1793156390" sldId="277"/>
            <ac:spMk id="8" creationId="{5A0118C5-4F8D-4CF4-BADD-53FEACC6C42A}"/>
          </ac:spMkLst>
        </pc:spChg>
        <pc:spChg chg="add del">
          <ac:chgData name="Siva sri harsha Pulipati" userId="6a8cd23eaa188dc2" providerId="Windows Live" clId="Web-{35856597-05FB-433D-9DEF-D24353110A2F}" dt="2023-05-29T17:44:00.730" v="12"/>
          <ac:spMkLst>
            <pc:docMk/>
            <pc:sldMk cId="1793156390" sldId="277"/>
            <ac:spMk id="10" creationId="{F98F79A4-A6C7-4101-B1E9-27E05CB7CFA0}"/>
          </ac:spMkLst>
        </pc:spChg>
        <pc:spChg chg="add del">
          <ac:chgData name="Siva sri harsha Pulipati" userId="6a8cd23eaa188dc2" providerId="Windows Live" clId="Web-{35856597-05FB-433D-9DEF-D24353110A2F}" dt="2023-05-29T17:44:00.730" v="12"/>
          <ac:spMkLst>
            <pc:docMk/>
            <pc:sldMk cId="1793156390" sldId="277"/>
            <ac:spMk id="12" creationId="{31CE7A08-2184-4B99-ABC0-B40CD1D3F281}"/>
          </ac:spMkLst>
        </pc:spChg>
        <pc:spChg chg="add del">
          <ac:chgData name="Siva sri harsha Pulipati" userId="6a8cd23eaa188dc2" providerId="Windows Live" clId="Web-{35856597-05FB-433D-9DEF-D24353110A2F}" dt="2023-05-29T17:44:00.730" v="12"/>
          <ac:spMkLst>
            <pc:docMk/>
            <pc:sldMk cId="1793156390" sldId="277"/>
            <ac:spMk id="14" creationId="{79AFCB35-9C04-4524-A0B1-57FF6865D013}"/>
          </ac:spMkLst>
        </pc:spChg>
        <pc:spChg chg="add del">
          <ac:chgData name="Siva sri harsha Pulipati" userId="6a8cd23eaa188dc2" providerId="Windows Live" clId="Web-{35856597-05FB-433D-9DEF-D24353110A2F}" dt="2023-05-29T17:44:00.730" v="12"/>
          <ac:spMkLst>
            <pc:docMk/>
            <pc:sldMk cId="1793156390" sldId="277"/>
            <ac:spMk id="16" creationId="{D11AD2AD-0BA0-4DD3-8EEA-84686A0E718C}"/>
          </ac:spMkLst>
        </pc:spChg>
        <pc:spChg chg="add del">
          <ac:chgData name="Siva sri harsha Pulipati" userId="6a8cd23eaa188dc2" providerId="Windows Live" clId="Web-{35856597-05FB-433D-9DEF-D24353110A2F}" dt="2023-05-29T17:44:00.730" v="12"/>
          <ac:spMkLst>
            <pc:docMk/>
            <pc:sldMk cId="1793156390" sldId="277"/>
            <ac:spMk id="18" creationId="{9E5C5460-229E-46C8-A712-CC317985420F}"/>
          </ac:spMkLst>
        </pc:spChg>
        <pc:spChg chg="add del">
          <ac:chgData name="Siva sri harsha Pulipati" userId="6a8cd23eaa188dc2" providerId="Windows Live" clId="Web-{35856597-05FB-433D-9DEF-D24353110A2F}" dt="2023-05-29T17:44:00.730" v="12"/>
          <ac:spMkLst>
            <pc:docMk/>
            <pc:sldMk cId="1793156390" sldId="277"/>
            <ac:spMk id="20" creationId="{2552FC29-9118-466F-940E-80C84EFDF07B}"/>
          </ac:spMkLst>
        </pc:spChg>
        <pc:spChg chg="add del">
          <ac:chgData name="Siva sri harsha Pulipati" userId="6a8cd23eaa188dc2" providerId="Windows Live" clId="Web-{35856597-05FB-433D-9DEF-D24353110A2F}" dt="2023-05-29T17:44:04.918" v="14"/>
          <ac:spMkLst>
            <pc:docMk/>
            <pc:sldMk cId="1793156390" sldId="277"/>
            <ac:spMk id="24" creationId="{10C23D31-5B0A-4956-A59F-A24F57D2A959}"/>
          </ac:spMkLst>
        </pc:spChg>
        <pc:spChg chg="add del">
          <ac:chgData name="Siva sri harsha Pulipati" userId="6a8cd23eaa188dc2" providerId="Windows Live" clId="Web-{35856597-05FB-433D-9DEF-D24353110A2F}" dt="2023-05-29T17:44:04.918" v="14"/>
          <ac:spMkLst>
            <pc:docMk/>
            <pc:sldMk cId="1793156390" sldId="277"/>
            <ac:spMk id="26" creationId="{F4C6FC6E-4AAF-4628-B7E5-85DF9D323B6F}"/>
          </ac:spMkLst>
        </pc:spChg>
        <pc:spChg chg="add del">
          <ac:chgData name="Siva sri harsha Pulipati" userId="6a8cd23eaa188dc2" providerId="Windows Live" clId="Web-{35856597-05FB-433D-9DEF-D24353110A2F}" dt="2023-05-29T17:44:04.918" v="14"/>
          <ac:spMkLst>
            <pc:docMk/>
            <pc:sldMk cId="1793156390" sldId="277"/>
            <ac:spMk id="34" creationId="{5A0118C5-4F8D-4CF4-BADD-53FEACC6C42A}"/>
          </ac:spMkLst>
        </pc:spChg>
        <pc:spChg chg="add del">
          <ac:chgData name="Siva sri harsha Pulipati" userId="6a8cd23eaa188dc2" providerId="Windows Live" clId="Web-{35856597-05FB-433D-9DEF-D24353110A2F}" dt="2023-05-29T17:44:04.918" v="14"/>
          <ac:spMkLst>
            <pc:docMk/>
            <pc:sldMk cId="1793156390" sldId="277"/>
            <ac:spMk id="37" creationId="{E0E9B1DB-5C91-41C9-8C0D-C2CD3D570C43}"/>
          </ac:spMkLst>
        </pc:spChg>
        <pc:spChg chg="add del">
          <ac:chgData name="Siva sri harsha Pulipati" userId="6a8cd23eaa188dc2" providerId="Windows Live" clId="Web-{35856597-05FB-433D-9DEF-D24353110A2F}" dt="2023-05-29T17:44:04.918" v="14"/>
          <ac:spMkLst>
            <pc:docMk/>
            <pc:sldMk cId="1793156390" sldId="277"/>
            <ac:spMk id="38" creationId="{402224B8-FCE1-4A12-84A7-B674B2B9EF83}"/>
          </ac:spMkLst>
        </pc:spChg>
        <pc:spChg chg="add del">
          <ac:chgData name="Siva sri harsha Pulipati" userId="6a8cd23eaa188dc2" providerId="Windows Live" clId="Web-{35856597-05FB-433D-9DEF-D24353110A2F}" dt="2023-05-29T17:44:04.918" v="14"/>
          <ac:spMkLst>
            <pc:docMk/>
            <pc:sldMk cId="1793156390" sldId="277"/>
            <ac:spMk id="39" creationId="{41E366A2-885B-4E10-A479-4A650E4C6EBB}"/>
          </ac:spMkLst>
        </pc:spChg>
        <pc:spChg chg="add del">
          <ac:chgData name="Siva sri harsha Pulipati" userId="6a8cd23eaa188dc2" providerId="Windows Live" clId="Web-{35856597-05FB-433D-9DEF-D24353110A2F}" dt="2023-05-29T17:44:04.918" v="14"/>
          <ac:spMkLst>
            <pc:docMk/>
            <pc:sldMk cId="1793156390" sldId="277"/>
            <ac:spMk id="40" creationId="{55C61911-45B2-48BF-AC7A-1EB579B42CBB}"/>
          </ac:spMkLst>
        </pc:spChg>
        <pc:spChg chg="add del">
          <ac:chgData name="Siva sri harsha Pulipati" userId="6a8cd23eaa188dc2" providerId="Windows Live" clId="Web-{35856597-05FB-433D-9DEF-D24353110A2F}" dt="2023-05-29T17:44:04.918" v="14"/>
          <ac:spMkLst>
            <pc:docMk/>
            <pc:sldMk cId="1793156390" sldId="277"/>
            <ac:spMk id="41" creationId="{2DE4D4CE-6DAE-4A05-BE5B-6BCE3F4EC79B}"/>
          </ac:spMkLst>
        </pc:spChg>
        <pc:spChg chg="add">
          <ac:chgData name="Siva sri harsha Pulipati" userId="6a8cd23eaa188dc2" providerId="Windows Live" clId="Web-{35856597-05FB-433D-9DEF-D24353110A2F}" dt="2023-05-29T17:44:04.934" v="15"/>
          <ac:spMkLst>
            <pc:docMk/>
            <pc:sldMk cId="1793156390" sldId="277"/>
            <ac:spMk id="43" creationId="{5A0118C5-4F8D-4CF4-BADD-53FEACC6C42A}"/>
          </ac:spMkLst>
        </pc:spChg>
        <pc:spChg chg="add">
          <ac:chgData name="Siva sri harsha Pulipati" userId="6a8cd23eaa188dc2" providerId="Windows Live" clId="Web-{35856597-05FB-433D-9DEF-D24353110A2F}" dt="2023-05-29T17:44:04.934" v="15"/>
          <ac:spMkLst>
            <pc:docMk/>
            <pc:sldMk cId="1793156390" sldId="277"/>
            <ac:spMk id="44" creationId="{F98F79A4-A6C7-4101-B1E9-27E05CB7CFA0}"/>
          </ac:spMkLst>
        </pc:spChg>
        <pc:spChg chg="add">
          <ac:chgData name="Siva sri harsha Pulipati" userId="6a8cd23eaa188dc2" providerId="Windows Live" clId="Web-{35856597-05FB-433D-9DEF-D24353110A2F}" dt="2023-05-29T17:44:04.934" v="15"/>
          <ac:spMkLst>
            <pc:docMk/>
            <pc:sldMk cId="1793156390" sldId="277"/>
            <ac:spMk id="45" creationId="{31CE7A08-2184-4B99-ABC0-B40CD1D3F281}"/>
          </ac:spMkLst>
        </pc:spChg>
        <pc:spChg chg="add">
          <ac:chgData name="Siva sri harsha Pulipati" userId="6a8cd23eaa188dc2" providerId="Windows Live" clId="Web-{35856597-05FB-433D-9DEF-D24353110A2F}" dt="2023-05-29T17:44:04.934" v="15"/>
          <ac:spMkLst>
            <pc:docMk/>
            <pc:sldMk cId="1793156390" sldId="277"/>
            <ac:spMk id="46" creationId="{79AFCB35-9C04-4524-A0B1-57FF6865D013}"/>
          </ac:spMkLst>
        </pc:spChg>
        <pc:spChg chg="add">
          <ac:chgData name="Siva sri harsha Pulipati" userId="6a8cd23eaa188dc2" providerId="Windows Live" clId="Web-{35856597-05FB-433D-9DEF-D24353110A2F}" dt="2023-05-29T17:44:04.934" v="15"/>
          <ac:spMkLst>
            <pc:docMk/>
            <pc:sldMk cId="1793156390" sldId="277"/>
            <ac:spMk id="47" creationId="{D11AD2AD-0BA0-4DD3-8EEA-84686A0E718C}"/>
          </ac:spMkLst>
        </pc:spChg>
        <pc:spChg chg="add">
          <ac:chgData name="Siva sri harsha Pulipati" userId="6a8cd23eaa188dc2" providerId="Windows Live" clId="Web-{35856597-05FB-433D-9DEF-D24353110A2F}" dt="2023-05-29T17:44:04.934" v="15"/>
          <ac:spMkLst>
            <pc:docMk/>
            <pc:sldMk cId="1793156390" sldId="277"/>
            <ac:spMk id="48" creationId="{9E5C5460-229E-46C8-A712-CC317985420F}"/>
          </ac:spMkLst>
        </pc:spChg>
        <pc:spChg chg="add">
          <ac:chgData name="Siva sri harsha Pulipati" userId="6a8cd23eaa188dc2" providerId="Windows Live" clId="Web-{35856597-05FB-433D-9DEF-D24353110A2F}" dt="2023-05-29T17:44:04.934" v="15"/>
          <ac:spMkLst>
            <pc:docMk/>
            <pc:sldMk cId="1793156390" sldId="277"/>
            <ac:spMk id="49" creationId="{2552FC29-9118-466F-940E-80C84EFDF07B}"/>
          </ac:spMkLst>
        </pc:spChg>
        <pc:grpChg chg="add del">
          <ac:chgData name="Siva sri harsha Pulipati" userId="6a8cd23eaa188dc2" providerId="Windows Live" clId="Web-{35856597-05FB-433D-9DEF-D24353110A2F}" dt="2023-05-29T17:44:00.730" v="12"/>
          <ac:grpSpMkLst>
            <pc:docMk/>
            <pc:sldMk cId="1793156390" sldId="277"/>
            <ac:grpSpMk id="22" creationId="{0C156BF8-7FF7-440F-BE2B-417DFFE8BFA5}"/>
          </ac:grpSpMkLst>
        </pc:grpChg>
        <pc:grpChg chg="add del">
          <ac:chgData name="Siva sri harsha Pulipati" userId="6a8cd23eaa188dc2" providerId="Windows Live" clId="Web-{35856597-05FB-433D-9DEF-D24353110A2F}" dt="2023-05-29T17:44:04.918" v="14"/>
          <ac:grpSpMkLst>
            <pc:docMk/>
            <pc:sldMk cId="1793156390" sldId="277"/>
            <ac:grpSpMk id="28" creationId="{582A903B-6B78-4F0A-B7C9-3D80499020B8}"/>
          </ac:grpSpMkLst>
        </pc:grpChg>
        <pc:grpChg chg="add del">
          <ac:chgData name="Siva sri harsha Pulipati" userId="6a8cd23eaa188dc2" providerId="Windows Live" clId="Web-{35856597-05FB-433D-9DEF-D24353110A2F}" dt="2023-05-29T17:44:04.918" v="14"/>
          <ac:grpSpMkLst>
            <pc:docMk/>
            <pc:sldMk cId="1793156390" sldId="277"/>
            <ac:grpSpMk id="35" creationId="{B8CB1D39-68D4-4372-BF3B-2A33A7495E2B}"/>
          </ac:grpSpMkLst>
        </pc:grpChg>
        <pc:grpChg chg="add">
          <ac:chgData name="Siva sri harsha Pulipati" userId="6a8cd23eaa188dc2" providerId="Windows Live" clId="Web-{35856597-05FB-433D-9DEF-D24353110A2F}" dt="2023-05-29T17:44:04.934" v="15"/>
          <ac:grpSpMkLst>
            <pc:docMk/>
            <pc:sldMk cId="1793156390" sldId="277"/>
            <ac:grpSpMk id="50" creationId="{0C156BF8-7FF7-440F-BE2B-417DFFE8BFA5}"/>
          </ac:grpSpMkLst>
        </pc:grpChg>
      </pc:sldChg>
    </pc:docChg>
  </pc:docChgLst>
  <pc:docChgLst>
    <pc:chgData name="Siva sri harsha Pulipati" userId="6a8cd23eaa188dc2" providerId="Windows Live" clId="Web-{5550CC2F-D7FA-4C2E-AA94-D6FFBC3A5795}"/>
    <pc:docChg chg="addSld delSld modSld">
      <pc:chgData name="Siva sri harsha Pulipati" userId="6a8cd23eaa188dc2" providerId="Windows Live" clId="Web-{5550CC2F-D7FA-4C2E-AA94-D6FFBC3A5795}" dt="2023-04-12T06:33:07.713" v="970" actId="20577"/>
      <pc:docMkLst>
        <pc:docMk/>
      </pc:docMkLst>
      <pc:sldChg chg="del">
        <pc:chgData name="Siva sri harsha Pulipati" userId="6a8cd23eaa188dc2" providerId="Windows Live" clId="Web-{5550CC2F-D7FA-4C2E-AA94-D6FFBC3A5795}" dt="2023-04-12T05:18:04.057" v="0"/>
        <pc:sldMkLst>
          <pc:docMk/>
          <pc:sldMk cId="1585064393" sldId="257"/>
        </pc:sldMkLst>
      </pc:sldChg>
      <pc:sldChg chg="addSp modSp new mod setBg">
        <pc:chgData name="Siva sri harsha Pulipati" userId="6a8cd23eaa188dc2" providerId="Windows Live" clId="Web-{5550CC2F-D7FA-4C2E-AA94-D6FFBC3A5795}" dt="2023-04-12T06:33:07.713" v="970" actId="20577"/>
        <pc:sldMkLst>
          <pc:docMk/>
          <pc:sldMk cId="4273465360" sldId="257"/>
        </pc:sldMkLst>
        <pc:spChg chg="mod">
          <ac:chgData name="Siva sri harsha Pulipati" userId="6a8cd23eaa188dc2" providerId="Windows Live" clId="Web-{5550CC2F-D7FA-4C2E-AA94-D6FFBC3A5795}" dt="2023-04-12T05:19:03.746" v="10"/>
          <ac:spMkLst>
            <pc:docMk/>
            <pc:sldMk cId="4273465360" sldId="257"/>
            <ac:spMk id="2" creationId="{C7976717-924F-E79C-133A-006AFFFFABC5}"/>
          </ac:spMkLst>
        </pc:spChg>
        <pc:spChg chg="mod">
          <ac:chgData name="Siva sri harsha Pulipati" userId="6a8cd23eaa188dc2" providerId="Windows Live" clId="Web-{5550CC2F-D7FA-4C2E-AA94-D6FFBC3A5795}" dt="2023-04-12T06:33:07.713" v="970" actId="20577"/>
          <ac:spMkLst>
            <pc:docMk/>
            <pc:sldMk cId="4273465360" sldId="257"/>
            <ac:spMk id="3" creationId="{DB12270C-DA5D-3C7A-423F-447A652E459A}"/>
          </ac:spMkLst>
        </pc:spChg>
        <pc:spChg chg="add">
          <ac:chgData name="Siva sri harsha Pulipati" userId="6a8cd23eaa188dc2" providerId="Windows Live" clId="Web-{5550CC2F-D7FA-4C2E-AA94-D6FFBC3A5795}" dt="2023-04-12T05:19:03.746" v="10"/>
          <ac:spMkLst>
            <pc:docMk/>
            <pc:sldMk cId="4273465360" sldId="257"/>
            <ac:spMk id="8" creationId="{5A0118C5-4F8D-4CF4-BADD-53FEACC6C42A}"/>
          </ac:spMkLst>
        </pc:spChg>
        <pc:spChg chg="add">
          <ac:chgData name="Siva sri harsha Pulipati" userId="6a8cd23eaa188dc2" providerId="Windows Live" clId="Web-{5550CC2F-D7FA-4C2E-AA94-D6FFBC3A5795}" dt="2023-04-12T05:19:03.746" v="10"/>
          <ac:spMkLst>
            <pc:docMk/>
            <pc:sldMk cId="4273465360" sldId="257"/>
            <ac:spMk id="10" creationId="{F98F79A4-A6C7-4101-B1E9-27E05CB7CFA0}"/>
          </ac:spMkLst>
        </pc:spChg>
        <pc:spChg chg="add">
          <ac:chgData name="Siva sri harsha Pulipati" userId="6a8cd23eaa188dc2" providerId="Windows Live" clId="Web-{5550CC2F-D7FA-4C2E-AA94-D6FFBC3A5795}" dt="2023-04-12T05:19:03.746" v="10"/>
          <ac:spMkLst>
            <pc:docMk/>
            <pc:sldMk cId="4273465360" sldId="257"/>
            <ac:spMk id="12" creationId="{31CE7A08-2184-4B99-ABC0-B40CD1D3F281}"/>
          </ac:spMkLst>
        </pc:spChg>
        <pc:spChg chg="add">
          <ac:chgData name="Siva sri harsha Pulipati" userId="6a8cd23eaa188dc2" providerId="Windows Live" clId="Web-{5550CC2F-D7FA-4C2E-AA94-D6FFBC3A5795}" dt="2023-04-12T05:19:03.746" v="10"/>
          <ac:spMkLst>
            <pc:docMk/>
            <pc:sldMk cId="4273465360" sldId="257"/>
            <ac:spMk id="14" creationId="{79AFCB35-9C04-4524-A0B1-57FF6865D013}"/>
          </ac:spMkLst>
        </pc:spChg>
        <pc:spChg chg="add">
          <ac:chgData name="Siva sri harsha Pulipati" userId="6a8cd23eaa188dc2" providerId="Windows Live" clId="Web-{5550CC2F-D7FA-4C2E-AA94-D6FFBC3A5795}" dt="2023-04-12T05:19:03.746" v="10"/>
          <ac:spMkLst>
            <pc:docMk/>
            <pc:sldMk cId="4273465360" sldId="257"/>
            <ac:spMk id="16" creationId="{D11AD2AD-0BA0-4DD3-8EEA-84686A0E718C}"/>
          </ac:spMkLst>
        </pc:spChg>
        <pc:spChg chg="add">
          <ac:chgData name="Siva sri harsha Pulipati" userId="6a8cd23eaa188dc2" providerId="Windows Live" clId="Web-{5550CC2F-D7FA-4C2E-AA94-D6FFBC3A5795}" dt="2023-04-12T05:19:03.746" v="10"/>
          <ac:spMkLst>
            <pc:docMk/>
            <pc:sldMk cId="4273465360" sldId="257"/>
            <ac:spMk id="18" creationId="{9E5C5460-229E-46C8-A712-CC317985420F}"/>
          </ac:spMkLst>
        </pc:spChg>
        <pc:spChg chg="add">
          <ac:chgData name="Siva sri harsha Pulipati" userId="6a8cd23eaa188dc2" providerId="Windows Live" clId="Web-{5550CC2F-D7FA-4C2E-AA94-D6FFBC3A5795}" dt="2023-04-12T05:19:03.746" v="10"/>
          <ac:spMkLst>
            <pc:docMk/>
            <pc:sldMk cId="4273465360" sldId="257"/>
            <ac:spMk id="20" creationId="{2552FC29-9118-466F-940E-80C84EFDF07B}"/>
          </ac:spMkLst>
        </pc:spChg>
        <pc:grpChg chg="add">
          <ac:chgData name="Siva sri harsha Pulipati" userId="6a8cd23eaa188dc2" providerId="Windows Live" clId="Web-{5550CC2F-D7FA-4C2E-AA94-D6FFBC3A5795}" dt="2023-04-12T05:19:03.746" v="10"/>
          <ac:grpSpMkLst>
            <pc:docMk/>
            <pc:sldMk cId="4273465360" sldId="257"/>
            <ac:grpSpMk id="22" creationId="{0C156BF8-7FF7-440F-BE2B-417DFFE8BFA5}"/>
          </ac:grpSpMkLst>
        </pc:grpChg>
      </pc:sldChg>
      <pc:sldChg chg="addSp modSp new mod setBg">
        <pc:chgData name="Siva sri harsha Pulipati" userId="6a8cd23eaa188dc2" providerId="Windows Live" clId="Web-{5550CC2F-D7FA-4C2E-AA94-D6FFBC3A5795}" dt="2023-04-12T05:29:31.761" v="85" actId="14100"/>
        <pc:sldMkLst>
          <pc:docMk/>
          <pc:sldMk cId="3634157876" sldId="258"/>
        </pc:sldMkLst>
        <pc:spChg chg="mod">
          <ac:chgData name="Siva sri harsha Pulipati" userId="6a8cd23eaa188dc2" providerId="Windows Live" clId="Web-{5550CC2F-D7FA-4C2E-AA94-D6FFBC3A5795}" dt="2023-04-12T05:27:55.524" v="64"/>
          <ac:spMkLst>
            <pc:docMk/>
            <pc:sldMk cId="3634157876" sldId="258"/>
            <ac:spMk id="2" creationId="{188EBFB5-AB5C-78BF-9ECA-BA7FAF4CEEDE}"/>
          </ac:spMkLst>
        </pc:spChg>
        <pc:spChg chg="mod">
          <ac:chgData name="Siva sri harsha Pulipati" userId="6a8cd23eaa188dc2" providerId="Windows Live" clId="Web-{5550CC2F-D7FA-4C2E-AA94-D6FFBC3A5795}" dt="2023-04-12T05:28:52.104" v="74" actId="14100"/>
          <ac:spMkLst>
            <pc:docMk/>
            <pc:sldMk cId="3634157876" sldId="258"/>
            <ac:spMk id="3" creationId="{5B8EBDFF-17C8-FD17-5E34-F54E73BE5717}"/>
          </ac:spMkLst>
        </pc:spChg>
        <pc:spChg chg="add mod">
          <ac:chgData name="Siva sri harsha Pulipati" userId="6a8cd23eaa188dc2" providerId="Windows Live" clId="Web-{5550CC2F-D7FA-4C2E-AA94-D6FFBC3A5795}" dt="2023-04-12T05:29:15.667" v="80" actId="1076"/>
          <ac:spMkLst>
            <pc:docMk/>
            <pc:sldMk cId="3634157876" sldId="258"/>
            <ac:spMk id="5" creationId="{16239227-2739-D663-7611-C1BF904AF7DF}"/>
          </ac:spMkLst>
        </pc:spChg>
        <pc:spChg chg="add mod">
          <ac:chgData name="Siva sri harsha Pulipati" userId="6a8cd23eaa188dc2" providerId="Windows Live" clId="Web-{5550CC2F-D7FA-4C2E-AA94-D6FFBC3A5795}" dt="2023-04-12T05:29:31.761" v="85" actId="14100"/>
          <ac:spMkLst>
            <pc:docMk/>
            <pc:sldMk cId="3634157876" sldId="258"/>
            <ac:spMk id="6" creationId="{F969F18B-5496-B9CE-376F-400C7951A064}"/>
          </ac:spMkLst>
        </pc:spChg>
        <pc:spChg chg="add">
          <ac:chgData name="Siva sri harsha Pulipati" userId="6a8cd23eaa188dc2" providerId="Windows Live" clId="Web-{5550CC2F-D7FA-4C2E-AA94-D6FFBC3A5795}" dt="2023-04-12T05:27:55.524" v="64"/>
          <ac:spMkLst>
            <pc:docMk/>
            <pc:sldMk cId="3634157876" sldId="258"/>
            <ac:spMk id="12" creationId="{E5F17139-31EE-46AC-B04F-DBBD852DD6CB}"/>
          </ac:spMkLst>
        </pc:spChg>
        <pc:spChg chg="add">
          <ac:chgData name="Siva sri harsha Pulipati" userId="6a8cd23eaa188dc2" providerId="Windows Live" clId="Web-{5550CC2F-D7FA-4C2E-AA94-D6FFBC3A5795}" dt="2023-04-12T05:27:55.524" v="64"/>
          <ac:spMkLst>
            <pc:docMk/>
            <pc:sldMk cId="3634157876" sldId="258"/>
            <ac:spMk id="14" creationId="{C1D72A4A-771D-4FE0-A07E-D0DAF4D69C4C}"/>
          </ac:spMkLst>
        </pc:spChg>
        <pc:spChg chg="add">
          <ac:chgData name="Siva sri harsha Pulipati" userId="6a8cd23eaa188dc2" providerId="Windows Live" clId="Web-{5550CC2F-D7FA-4C2E-AA94-D6FFBC3A5795}" dt="2023-04-12T05:27:55.524" v="64"/>
          <ac:spMkLst>
            <pc:docMk/>
            <pc:sldMk cId="3634157876" sldId="258"/>
            <ac:spMk id="16" creationId="{05BB7246-8AFD-47FC-A1F4-491E0167E208}"/>
          </ac:spMkLst>
        </pc:spChg>
        <pc:spChg chg="add">
          <ac:chgData name="Siva sri harsha Pulipati" userId="6a8cd23eaa188dc2" providerId="Windows Live" clId="Web-{5550CC2F-D7FA-4C2E-AA94-D6FFBC3A5795}" dt="2023-04-12T05:27:55.524" v="64"/>
          <ac:spMkLst>
            <pc:docMk/>
            <pc:sldMk cId="3634157876" sldId="258"/>
            <ac:spMk id="18" creationId="{0A6DF2E7-0906-4F1E-9B28-48B1A4D8E038}"/>
          </ac:spMkLst>
        </pc:spChg>
        <pc:spChg chg="add">
          <ac:chgData name="Siva sri harsha Pulipati" userId="6a8cd23eaa188dc2" providerId="Windows Live" clId="Web-{5550CC2F-D7FA-4C2E-AA94-D6FFBC3A5795}" dt="2023-04-12T05:27:55.524" v="64"/>
          <ac:spMkLst>
            <pc:docMk/>
            <pc:sldMk cId="3634157876" sldId="258"/>
            <ac:spMk id="20" creationId="{684FEC42-F70A-4505-A5DF-EC67268FE9B9}"/>
          </ac:spMkLst>
        </pc:spChg>
        <pc:spChg chg="add">
          <ac:chgData name="Siva sri harsha Pulipati" userId="6a8cd23eaa188dc2" providerId="Windows Live" clId="Web-{5550CC2F-D7FA-4C2E-AA94-D6FFBC3A5795}" dt="2023-04-12T05:27:55.524" v="64"/>
          <ac:spMkLst>
            <pc:docMk/>
            <pc:sldMk cId="3634157876" sldId="258"/>
            <ac:spMk id="22" creationId="{7D10AF26-17A2-4FA8-824A-F78507AF664C}"/>
          </ac:spMkLst>
        </pc:spChg>
        <pc:picChg chg="add mod">
          <ac:chgData name="Siva sri harsha Pulipati" userId="6a8cd23eaa188dc2" providerId="Windows Live" clId="Web-{5550CC2F-D7FA-4C2E-AA94-D6FFBC3A5795}" dt="2023-04-12T05:28:26.212" v="71" actId="14100"/>
          <ac:picMkLst>
            <pc:docMk/>
            <pc:sldMk cId="3634157876" sldId="258"/>
            <ac:picMk id="4" creationId="{58F7C3CD-B705-9691-1A22-A53F61C6B561}"/>
          </ac:picMkLst>
        </pc:picChg>
      </pc:sldChg>
      <pc:sldChg chg="addSp delSp modSp new">
        <pc:chgData name="Siva sri harsha Pulipati" userId="6a8cd23eaa188dc2" providerId="Windows Live" clId="Web-{5550CC2F-D7FA-4C2E-AA94-D6FFBC3A5795}" dt="2023-04-12T05:45:51.488" v="202" actId="1076"/>
        <pc:sldMkLst>
          <pc:docMk/>
          <pc:sldMk cId="471930406" sldId="259"/>
        </pc:sldMkLst>
        <pc:spChg chg="add del mod">
          <ac:chgData name="Siva sri harsha Pulipati" userId="6a8cd23eaa188dc2" providerId="Windows Live" clId="Web-{5550CC2F-D7FA-4C2E-AA94-D6FFBC3A5795}" dt="2023-04-12T05:31:13.045" v="90"/>
          <ac:spMkLst>
            <pc:docMk/>
            <pc:sldMk cId="471930406" sldId="259"/>
            <ac:spMk id="2" creationId="{7EE51530-1462-E278-FAFE-708D1CA4D9B3}"/>
          </ac:spMkLst>
        </pc:spChg>
        <pc:spChg chg="add mod">
          <ac:chgData name="Siva sri harsha Pulipati" userId="6a8cd23eaa188dc2" providerId="Windows Live" clId="Web-{5550CC2F-D7FA-4C2E-AA94-D6FFBC3A5795}" dt="2023-04-12T05:35:41.192" v="138" actId="1076"/>
          <ac:spMkLst>
            <pc:docMk/>
            <pc:sldMk cId="471930406" sldId="259"/>
            <ac:spMk id="3" creationId="{980194DD-76B4-2B5B-8928-FD7B7D536A90}"/>
          </ac:spMkLst>
        </pc:spChg>
        <pc:spChg chg="add mod">
          <ac:chgData name="Siva sri harsha Pulipati" userId="6a8cd23eaa188dc2" providerId="Windows Live" clId="Web-{5550CC2F-D7FA-4C2E-AA94-D6FFBC3A5795}" dt="2023-04-12T05:35:47.676" v="139" actId="1076"/>
          <ac:spMkLst>
            <pc:docMk/>
            <pc:sldMk cId="471930406" sldId="259"/>
            <ac:spMk id="4" creationId="{F835C1BF-65D0-816A-FDEB-BEAF90048F07}"/>
          </ac:spMkLst>
        </pc:spChg>
        <pc:spChg chg="add mod">
          <ac:chgData name="Siva sri harsha Pulipati" userId="6a8cd23eaa188dc2" providerId="Windows Live" clId="Web-{5550CC2F-D7FA-4C2E-AA94-D6FFBC3A5795}" dt="2023-04-12T05:36:19.036" v="156" actId="20577"/>
          <ac:spMkLst>
            <pc:docMk/>
            <pc:sldMk cId="471930406" sldId="259"/>
            <ac:spMk id="5" creationId="{EF1AE2C6-AF77-24F5-930D-6345A6DD0EFB}"/>
          </ac:spMkLst>
        </pc:spChg>
        <pc:spChg chg="add mod">
          <ac:chgData name="Siva sri harsha Pulipati" userId="6a8cd23eaa188dc2" providerId="Windows Live" clId="Web-{5550CC2F-D7FA-4C2E-AA94-D6FFBC3A5795}" dt="2023-04-12T05:36:58.069" v="161" actId="1076"/>
          <ac:spMkLst>
            <pc:docMk/>
            <pc:sldMk cId="471930406" sldId="259"/>
            <ac:spMk id="6" creationId="{2C7D30E0-BEBE-87B6-375C-E65B9EDDC5C6}"/>
          </ac:spMkLst>
        </pc:spChg>
        <pc:picChg chg="add del mod">
          <ac:chgData name="Siva sri harsha Pulipati" userId="6a8cd23eaa188dc2" providerId="Windows Live" clId="Web-{5550CC2F-D7FA-4C2E-AA94-D6FFBC3A5795}" dt="2023-04-12T05:45:18.081" v="198"/>
          <ac:picMkLst>
            <pc:docMk/>
            <pc:sldMk cId="471930406" sldId="259"/>
            <ac:picMk id="7" creationId="{49240E42-B9C8-55F0-BA49-954550F785F7}"/>
          </ac:picMkLst>
        </pc:picChg>
        <pc:picChg chg="add mod">
          <ac:chgData name="Siva sri harsha Pulipati" userId="6a8cd23eaa188dc2" providerId="Windows Live" clId="Web-{5550CC2F-D7FA-4C2E-AA94-D6FFBC3A5795}" dt="2023-04-12T05:45:24.409" v="200" actId="1076"/>
          <ac:picMkLst>
            <pc:docMk/>
            <pc:sldMk cId="471930406" sldId="259"/>
            <ac:picMk id="8" creationId="{C7EC35D2-476B-9C65-1926-EEC0A7F1B314}"/>
          </ac:picMkLst>
        </pc:picChg>
        <pc:picChg chg="add mod">
          <ac:chgData name="Siva sri harsha Pulipati" userId="6a8cd23eaa188dc2" providerId="Windows Live" clId="Web-{5550CC2F-D7FA-4C2E-AA94-D6FFBC3A5795}" dt="2023-04-12T05:45:51.488" v="202" actId="1076"/>
          <ac:picMkLst>
            <pc:docMk/>
            <pc:sldMk cId="471930406" sldId="259"/>
            <ac:picMk id="9" creationId="{C7C98A64-1BF7-BDCD-C7FA-396A6CC21A5C}"/>
          </ac:picMkLst>
        </pc:picChg>
      </pc:sldChg>
      <pc:sldChg chg="addSp modSp new">
        <pc:chgData name="Siva sri harsha Pulipati" userId="6a8cd23eaa188dc2" providerId="Windows Live" clId="Web-{5550CC2F-D7FA-4C2E-AA94-D6FFBC3A5795}" dt="2023-04-12T05:48:05.335" v="223" actId="14100"/>
        <pc:sldMkLst>
          <pc:docMk/>
          <pc:sldMk cId="1981013206" sldId="260"/>
        </pc:sldMkLst>
        <pc:spChg chg="add mod">
          <ac:chgData name="Siva sri harsha Pulipati" userId="6a8cd23eaa188dc2" providerId="Windows Live" clId="Web-{5550CC2F-D7FA-4C2E-AA94-D6FFBC3A5795}" dt="2023-04-12T05:41:59.295" v="175" actId="20577"/>
          <ac:spMkLst>
            <pc:docMk/>
            <pc:sldMk cId="1981013206" sldId="260"/>
            <ac:spMk id="2" creationId="{7DC389EA-F9B9-31EF-2938-8B63CCC1AB65}"/>
          </ac:spMkLst>
        </pc:spChg>
        <pc:spChg chg="add mod">
          <ac:chgData name="Siva sri harsha Pulipati" userId="6a8cd23eaa188dc2" providerId="Windows Live" clId="Web-{5550CC2F-D7FA-4C2E-AA94-D6FFBC3A5795}" dt="2023-04-12T05:43:12.703" v="183" actId="20577"/>
          <ac:spMkLst>
            <pc:docMk/>
            <pc:sldMk cId="1981013206" sldId="260"/>
            <ac:spMk id="3" creationId="{B9894CE9-0C2E-F388-584F-EB5503097862}"/>
          </ac:spMkLst>
        </pc:spChg>
        <pc:spChg chg="add mod">
          <ac:chgData name="Siva sri harsha Pulipati" userId="6a8cd23eaa188dc2" providerId="Windows Live" clId="Web-{5550CC2F-D7FA-4C2E-AA94-D6FFBC3A5795}" dt="2023-04-12T05:46:26.489" v="213" actId="20577"/>
          <ac:spMkLst>
            <pc:docMk/>
            <pc:sldMk cId="1981013206" sldId="260"/>
            <ac:spMk id="5" creationId="{7D74594C-AB39-8564-1D5C-F5DD62EC3163}"/>
          </ac:spMkLst>
        </pc:spChg>
        <pc:spChg chg="add mod">
          <ac:chgData name="Siva sri harsha Pulipati" userId="6a8cd23eaa188dc2" providerId="Windows Live" clId="Web-{5550CC2F-D7FA-4C2E-AA94-D6FFBC3A5795}" dt="2023-04-12T05:48:05.335" v="223" actId="14100"/>
          <ac:spMkLst>
            <pc:docMk/>
            <pc:sldMk cId="1981013206" sldId="260"/>
            <ac:spMk id="6" creationId="{8883C255-8239-F036-0AC3-708CB4138AA7}"/>
          </ac:spMkLst>
        </pc:spChg>
        <pc:picChg chg="add mod">
          <ac:chgData name="Siva sri harsha Pulipati" userId="6a8cd23eaa188dc2" providerId="Windows Live" clId="Web-{5550CC2F-D7FA-4C2E-AA94-D6FFBC3A5795}" dt="2023-04-12T05:43:51.422" v="189" actId="1076"/>
          <ac:picMkLst>
            <pc:docMk/>
            <pc:sldMk cId="1981013206" sldId="260"/>
            <ac:picMk id="4" creationId="{0FF74BA5-BEC8-4FAE-82ED-D0AD15BAFD3E}"/>
          </ac:picMkLst>
        </pc:picChg>
      </pc:sldChg>
      <pc:sldChg chg="addSp modSp new mod setBg">
        <pc:chgData name="Siva sri harsha Pulipati" userId="6a8cd23eaa188dc2" providerId="Windows Live" clId="Web-{5550CC2F-D7FA-4C2E-AA94-D6FFBC3A5795}" dt="2023-04-12T05:58:18.803" v="272"/>
        <pc:sldMkLst>
          <pc:docMk/>
          <pc:sldMk cId="2046009022" sldId="261"/>
        </pc:sldMkLst>
        <pc:spChg chg="add mod">
          <ac:chgData name="Siva sri harsha Pulipati" userId="6a8cd23eaa188dc2" providerId="Windows Live" clId="Web-{5550CC2F-D7FA-4C2E-AA94-D6FFBC3A5795}" dt="2023-04-12T05:58:18.803" v="272"/>
          <ac:spMkLst>
            <pc:docMk/>
            <pc:sldMk cId="2046009022" sldId="261"/>
            <ac:spMk id="2" creationId="{98DC326D-89ED-5CED-CD57-2F2CAD71F9C1}"/>
          </ac:spMkLst>
        </pc:spChg>
        <pc:spChg chg="add mod ord">
          <ac:chgData name="Siva sri harsha Pulipati" userId="6a8cd23eaa188dc2" providerId="Windows Live" clId="Web-{5550CC2F-D7FA-4C2E-AA94-D6FFBC3A5795}" dt="2023-04-12T05:58:18.803" v="272"/>
          <ac:spMkLst>
            <pc:docMk/>
            <pc:sldMk cId="2046009022" sldId="261"/>
            <ac:spMk id="3" creationId="{358F63AD-DCCB-94AB-906A-96FDAF956719}"/>
          </ac:spMkLst>
        </pc:spChg>
        <pc:spChg chg="add">
          <ac:chgData name="Siva sri harsha Pulipati" userId="6a8cd23eaa188dc2" providerId="Windows Live" clId="Web-{5550CC2F-D7FA-4C2E-AA94-D6FFBC3A5795}" dt="2023-04-12T05:58:18.803" v="272"/>
          <ac:spMkLst>
            <pc:docMk/>
            <pc:sldMk cId="2046009022" sldId="261"/>
            <ac:spMk id="16" creationId="{104332FF-8349-42A5-B5C8-5EE3825CE252}"/>
          </ac:spMkLst>
        </pc:spChg>
        <pc:spChg chg="add">
          <ac:chgData name="Siva sri harsha Pulipati" userId="6a8cd23eaa188dc2" providerId="Windows Live" clId="Web-{5550CC2F-D7FA-4C2E-AA94-D6FFBC3A5795}" dt="2023-04-12T05:58:18.803" v="272"/>
          <ac:spMkLst>
            <pc:docMk/>
            <pc:sldMk cId="2046009022" sldId="261"/>
            <ac:spMk id="18" creationId="{5A0118C5-4F8D-4CF4-BADD-53FEACC6C42A}"/>
          </ac:spMkLst>
        </pc:spChg>
        <pc:grpChg chg="add">
          <ac:chgData name="Siva sri harsha Pulipati" userId="6a8cd23eaa188dc2" providerId="Windows Live" clId="Web-{5550CC2F-D7FA-4C2E-AA94-D6FFBC3A5795}" dt="2023-04-12T05:58:18.803" v="272"/>
          <ac:grpSpMkLst>
            <pc:docMk/>
            <pc:sldMk cId="2046009022" sldId="261"/>
            <ac:grpSpMk id="9" creationId="{8997F1B7-1EE7-4EA5-A5A4-866F9A810C9F}"/>
          </ac:grpSpMkLst>
        </pc:grpChg>
        <pc:grpChg chg="add">
          <ac:chgData name="Siva sri harsha Pulipati" userId="6a8cd23eaa188dc2" providerId="Windows Live" clId="Web-{5550CC2F-D7FA-4C2E-AA94-D6FFBC3A5795}" dt="2023-04-12T05:58:18.803" v="272"/>
          <ac:grpSpMkLst>
            <pc:docMk/>
            <pc:sldMk cId="2046009022" sldId="261"/>
            <ac:grpSpMk id="20" creationId="{B894EFA8-F425-4D19-A94B-445388B31E20}"/>
          </ac:grpSpMkLst>
        </pc:grpChg>
        <pc:grpChg chg="add">
          <ac:chgData name="Siva sri harsha Pulipati" userId="6a8cd23eaa188dc2" providerId="Windows Live" clId="Web-{5550CC2F-D7FA-4C2E-AA94-D6FFBC3A5795}" dt="2023-04-12T05:58:18.803" v="272"/>
          <ac:grpSpMkLst>
            <pc:docMk/>
            <pc:sldMk cId="2046009022" sldId="261"/>
            <ac:grpSpMk id="24" creationId="{C28CAB86-AA69-4EF8-A4E2-4E020497D0BB}"/>
          </ac:grpSpMkLst>
        </pc:grpChg>
        <pc:grpChg chg="add">
          <ac:chgData name="Siva sri harsha Pulipati" userId="6a8cd23eaa188dc2" providerId="Windows Live" clId="Web-{5550CC2F-D7FA-4C2E-AA94-D6FFBC3A5795}" dt="2023-04-12T05:58:18.803" v="272"/>
          <ac:grpSpMkLst>
            <pc:docMk/>
            <pc:sldMk cId="2046009022" sldId="261"/>
            <ac:grpSpMk id="28" creationId="{617CAA5F-37E3-4DF6-9DD0-68A40D21611B}"/>
          </ac:grpSpMkLst>
        </pc:grpChg>
        <pc:grpChg chg="add">
          <ac:chgData name="Siva sri harsha Pulipati" userId="6a8cd23eaa188dc2" providerId="Windows Live" clId="Web-{5550CC2F-D7FA-4C2E-AA94-D6FFBC3A5795}" dt="2023-04-12T05:58:18.803" v="272"/>
          <ac:grpSpMkLst>
            <pc:docMk/>
            <pc:sldMk cId="2046009022" sldId="261"/>
            <ac:grpSpMk id="35" creationId="{582A903B-6B78-4F0A-B7C9-3D80499020B8}"/>
          </ac:grpSpMkLst>
        </pc:grpChg>
        <pc:picChg chg="add mod">
          <ac:chgData name="Siva sri harsha Pulipati" userId="6a8cd23eaa188dc2" providerId="Windows Live" clId="Web-{5550CC2F-D7FA-4C2E-AA94-D6FFBC3A5795}" dt="2023-04-12T05:58:18.803" v="272"/>
          <ac:picMkLst>
            <pc:docMk/>
            <pc:sldMk cId="2046009022" sldId="261"/>
            <ac:picMk id="4" creationId="{CC86C877-289B-DCE6-E416-6A561F8B65FA}"/>
          </ac:picMkLst>
        </pc:picChg>
      </pc:sldChg>
      <pc:sldChg chg="addSp delSp modSp new del mod setBg">
        <pc:chgData name="Siva sri harsha Pulipati" userId="6a8cd23eaa188dc2" providerId="Windows Live" clId="Web-{5550CC2F-D7FA-4C2E-AA94-D6FFBC3A5795}" dt="2023-04-12T06:29:29.927" v="954"/>
        <pc:sldMkLst>
          <pc:docMk/>
          <pc:sldMk cId="366858368" sldId="262"/>
        </pc:sldMkLst>
        <pc:spChg chg="mod">
          <ac:chgData name="Siva sri harsha Pulipati" userId="6a8cd23eaa188dc2" providerId="Windows Live" clId="Web-{5550CC2F-D7FA-4C2E-AA94-D6FFBC3A5795}" dt="2023-04-12T06:23:17.808" v="909" actId="14100"/>
          <ac:spMkLst>
            <pc:docMk/>
            <pc:sldMk cId="366858368" sldId="262"/>
            <ac:spMk id="2" creationId="{803EA4ED-DA7E-652B-7C1F-4ED01413D861}"/>
          </ac:spMkLst>
        </pc:spChg>
        <pc:spChg chg="add mod ord">
          <ac:chgData name="Siva sri harsha Pulipati" userId="6a8cd23eaa188dc2" providerId="Windows Live" clId="Web-{5550CC2F-D7FA-4C2E-AA94-D6FFBC3A5795}" dt="2023-04-12T06:19:24.381" v="885"/>
          <ac:spMkLst>
            <pc:docMk/>
            <pc:sldMk cId="366858368" sldId="262"/>
            <ac:spMk id="4" creationId="{D785BC09-5A9A-125C-5271-DFE18C220D3D}"/>
          </ac:spMkLst>
        </pc:spChg>
        <pc:spChg chg="add del mod">
          <ac:chgData name="Siva sri harsha Pulipati" userId="6a8cd23eaa188dc2" providerId="Windows Live" clId="Web-{5550CC2F-D7FA-4C2E-AA94-D6FFBC3A5795}" dt="2023-04-12T06:21:42.915" v="899"/>
          <ac:spMkLst>
            <pc:docMk/>
            <pc:sldMk cId="366858368" sldId="262"/>
            <ac:spMk id="5" creationId="{59C8AEDC-F241-5622-F8D9-848489EA3554}"/>
          </ac:spMkLst>
        </pc:spChg>
        <pc:spChg chg="add del">
          <ac:chgData name="Siva sri harsha Pulipati" userId="6a8cd23eaa188dc2" providerId="Windows Live" clId="Web-{5550CC2F-D7FA-4C2E-AA94-D6FFBC3A5795}" dt="2023-04-12T06:19:24.349" v="884"/>
          <ac:spMkLst>
            <pc:docMk/>
            <pc:sldMk cId="366858368" sldId="262"/>
            <ac:spMk id="17" creationId="{104332FF-8349-42A5-B5C8-5EE3825CE252}"/>
          </ac:spMkLst>
        </pc:spChg>
        <pc:spChg chg="add del">
          <ac:chgData name="Siva sri harsha Pulipati" userId="6a8cd23eaa188dc2" providerId="Windows Live" clId="Web-{5550CC2F-D7FA-4C2E-AA94-D6FFBC3A5795}" dt="2023-04-12T06:19:24.349" v="884"/>
          <ac:spMkLst>
            <pc:docMk/>
            <pc:sldMk cId="366858368" sldId="262"/>
            <ac:spMk id="19" creationId="{5A0118C5-4F8D-4CF4-BADD-53FEACC6C42A}"/>
          </ac:spMkLst>
        </pc:spChg>
        <pc:spChg chg="add del">
          <ac:chgData name="Siva sri harsha Pulipati" userId="6a8cd23eaa188dc2" providerId="Windows Live" clId="Web-{5550CC2F-D7FA-4C2E-AA94-D6FFBC3A5795}" dt="2023-04-12T06:19:24.349" v="884"/>
          <ac:spMkLst>
            <pc:docMk/>
            <pc:sldMk cId="366858368" sldId="262"/>
            <ac:spMk id="21" creationId="{4E0A5C5C-2A95-428E-9F6A-0D29EBD57C9F}"/>
          </ac:spMkLst>
        </pc:spChg>
        <pc:spChg chg="add del">
          <ac:chgData name="Siva sri harsha Pulipati" userId="6a8cd23eaa188dc2" providerId="Windows Live" clId="Web-{5550CC2F-D7FA-4C2E-AA94-D6FFBC3A5795}" dt="2023-04-12T06:19:24.349" v="884"/>
          <ac:spMkLst>
            <pc:docMk/>
            <pc:sldMk cId="366858368" sldId="262"/>
            <ac:spMk id="23" creationId="{1056F38F-7C4E-461D-8709-7D0024AE1F79}"/>
          </ac:spMkLst>
        </pc:spChg>
        <pc:spChg chg="add del">
          <ac:chgData name="Siva sri harsha Pulipati" userId="6a8cd23eaa188dc2" providerId="Windows Live" clId="Web-{5550CC2F-D7FA-4C2E-AA94-D6FFBC3A5795}" dt="2023-04-12T06:19:24.349" v="884"/>
          <ac:spMkLst>
            <pc:docMk/>
            <pc:sldMk cId="366858368" sldId="262"/>
            <ac:spMk id="25" creationId="{C7278469-3C3C-49CE-AEEE-E176A4900B78}"/>
          </ac:spMkLst>
        </pc:spChg>
        <pc:spChg chg="add del">
          <ac:chgData name="Siva sri harsha Pulipati" userId="6a8cd23eaa188dc2" providerId="Windows Live" clId="Web-{5550CC2F-D7FA-4C2E-AA94-D6FFBC3A5795}" dt="2023-04-12T06:19:24.349" v="884"/>
          <ac:spMkLst>
            <pc:docMk/>
            <pc:sldMk cId="366858368" sldId="262"/>
            <ac:spMk id="31" creationId="{4C6598AB-1C17-4D54-951C-A082D94ACB7A}"/>
          </ac:spMkLst>
        </pc:spChg>
        <pc:spChg chg="add del">
          <ac:chgData name="Siva sri harsha Pulipati" userId="6a8cd23eaa188dc2" providerId="Windows Live" clId="Web-{5550CC2F-D7FA-4C2E-AA94-D6FFBC3A5795}" dt="2023-04-12T06:19:24.349" v="884"/>
          <ac:spMkLst>
            <pc:docMk/>
            <pc:sldMk cId="366858368" sldId="262"/>
            <ac:spMk id="33" creationId="{C83B66D7-137D-4AC1-B172-53D60F08BEB5}"/>
          </ac:spMkLst>
        </pc:spChg>
        <pc:spChg chg="add del">
          <ac:chgData name="Siva sri harsha Pulipati" userId="6a8cd23eaa188dc2" providerId="Windows Live" clId="Web-{5550CC2F-D7FA-4C2E-AA94-D6FFBC3A5795}" dt="2023-04-12T06:19:24.349" v="884"/>
          <ac:spMkLst>
            <pc:docMk/>
            <pc:sldMk cId="366858368" sldId="262"/>
            <ac:spMk id="35" creationId="{F6B92503-6984-4D15-8B98-8718709B785D}"/>
          </ac:spMkLst>
        </pc:spChg>
        <pc:spChg chg="add del">
          <ac:chgData name="Siva sri harsha Pulipati" userId="6a8cd23eaa188dc2" providerId="Windows Live" clId="Web-{5550CC2F-D7FA-4C2E-AA94-D6FFBC3A5795}" dt="2023-04-12T06:19:24.349" v="884"/>
          <ac:spMkLst>
            <pc:docMk/>
            <pc:sldMk cId="366858368" sldId="262"/>
            <ac:spMk id="37" creationId="{08DDF938-524E-4C18-A47D-C00627832366}"/>
          </ac:spMkLst>
        </pc:spChg>
        <pc:spChg chg="add">
          <ac:chgData name="Siva sri harsha Pulipati" userId="6a8cd23eaa188dc2" providerId="Windows Live" clId="Web-{5550CC2F-D7FA-4C2E-AA94-D6FFBC3A5795}" dt="2023-04-12T06:19:24.381" v="885"/>
          <ac:spMkLst>
            <pc:docMk/>
            <pc:sldMk cId="366858368" sldId="262"/>
            <ac:spMk id="44" creationId="{EC11F68A-CC71-4196-BBF3-20CDCD75D4E6}"/>
          </ac:spMkLst>
        </pc:spChg>
        <pc:spChg chg="add">
          <ac:chgData name="Siva sri harsha Pulipati" userId="6a8cd23eaa188dc2" providerId="Windows Live" clId="Web-{5550CC2F-D7FA-4C2E-AA94-D6FFBC3A5795}" dt="2023-04-12T06:19:24.381" v="885"/>
          <ac:spMkLst>
            <pc:docMk/>
            <pc:sldMk cId="366858368" sldId="262"/>
            <ac:spMk id="46" creationId="{085F9950-F10E-4E64-962B-F70345789875}"/>
          </ac:spMkLst>
        </pc:spChg>
        <pc:spChg chg="add">
          <ac:chgData name="Siva sri harsha Pulipati" userId="6a8cd23eaa188dc2" providerId="Windows Live" clId="Web-{5550CC2F-D7FA-4C2E-AA94-D6FFBC3A5795}" dt="2023-04-12T06:19:24.381" v="885"/>
          <ac:spMkLst>
            <pc:docMk/>
            <pc:sldMk cId="366858368" sldId="262"/>
            <ac:spMk id="48" creationId="{104332FF-8349-42A5-B5C8-5EE3825CE252}"/>
          </ac:spMkLst>
        </pc:spChg>
        <pc:spChg chg="add">
          <ac:chgData name="Siva sri harsha Pulipati" userId="6a8cd23eaa188dc2" providerId="Windows Live" clId="Web-{5550CC2F-D7FA-4C2E-AA94-D6FFBC3A5795}" dt="2023-04-12T06:19:24.381" v="885"/>
          <ac:spMkLst>
            <pc:docMk/>
            <pc:sldMk cId="366858368" sldId="262"/>
            <ac:spMk id="49" creationId="{5A0118C5-4F8D-4CF4-BADD-53FEACC6C42A}"/>
          </ac:spMkLst>
        </pc:spChg>
        <pc:grpChg chg="add del">
          <ac:chgData name="Siva sri harsha Pulipati" userId="6a8cd23eaa188dc2" providerId="Windows Live" clId="Web-{5550CC2F-D7FA-4C2E-AA94-D6FFBC3A5795}" dt="2023-04-12T06:19:24.349" v="884"/>
          <ac:grpSpMkLst>
            <pc:docMk/>
            <pc:sldMk cId="366858368" sldId="262"/>
            <ac:grpSpMk id="10" creationId="{8997F1B7-1EE7-4EA5-A5A4-866F9A810C9F}"/>
          </ac:grpSpMkLst>
        </pc:grpChg>
        <pc:grpChg chg="add del">
          <ac:chgData name="Siva sri harsha Pulipati" userId="6a8cd23eaa188dc2" providerId="Windows Live" clId="Web-{5550CC2F-D7FA-4C2E-AA94-D6FFBC3A5795}" dt="2023-04-12T06:19:24.349" v="884"/>
          <ac:grpSpMkLst>
            <pc:docMk/>
            <pc:sldMk cId="366858368" sldId="262"/>
            <ac:grpSpMk id="27" creationId="{93DC754C-7E09-422D-A8BB-AF632E90DFA2}"/>
          </ac:grpSpMkLst>
        </pc:grpChg>
        <pc:grpChg chg="add">
          <ac:chgData name="Siva sri harsha Pulipati" userId="6a8cd23eaa188dc2" providerId="Windows Live" clId="Web-{5550CC2F-D7FA-4C2E-AA94-D6FFBC3A5795}" dt="2023-04-12T06:19:24.381" v="885"/>
          <ac:grpSpMkLst>
            <pc:docMk/>
            <pc:sldMk cId="366858368" sldId="262"/>
            <ac:grpSpMk id="29" creationId="{C6F74901-2A71-43C3-837C-27CCD6B6D636}"/>
          </ac:grpSpMkLst>
        </pc:grpChg>
        <pc:grpChg chg="add del">
          <ac:chgData name="Siva sri harsha Pulipati" userId="6a8cd23eaa188dc2" providerId="Windows Live" clId="Web-{5550CC2F-D7FA-4C2E-AA94-D6FFBC3A5795}" dt="2023-04-12T06:19:24.349" v="884"/>
          <ac:grpSpMkLst>
            <pc:docMk/>
            <pc:sldMk cId="366858368" sldId="262"/>
            <ac:grpSpMk id="39" creationId="{3773FAF5-C452-4455-9411-D6AF5EBD4CA9}"/>
          </ac:grpSpMkLst>
        </pc:grpChg>
        <pc:grpChg chg="add">
          <ac:chgData name="Siva sri harsha Pulipati" userId="6a8cd23eaa188dc2" providerId="Windows Live" clId="Web-{5550CC2F-D7FA-4C2E-AA94-D6FFBC3A5795}" dt="2023-04-12T06:19:24.381" v="885"/>
          <ac:grpSpMkLst>
            <pc:docMk/>
            <pc:sldMk cId="366858368" sldId="262"/>
            <ac:grpSpMk id="47" creationId="{8997F1B7-1EE7-4EA5-A5A4-866F9A810C9F}"/>
          </ac:grpSpMkLst>
        </pc:grpChg>
        <pc:grpChg chg="add">
          <ac:chgData name="Siva sri harsha Pulipati" userId="6a8cd23eaa188dc2" providerId="Windows Live" clId="Web-{5550CC2F-D7FA-4C2E-AA94-D6FFBC3A5795}" dt="2023-04-12T06:19:24.381" v="885"/>
          <ac:grpSpMkLst>
            <pc:docMk/>
            <pc:sldMk cId="366858368" sldId="262"/>
            <ac:grpSpMk id="50" creationId="{1E8369D0-2C3B-4E27-AC6C-A246AC28CDA1}"/>
          </ac:grpSpMkLst>
        </pc:grpChg>
        <pc:grpChg chg="add">
          <ac:chgData name="Siva sri harsha Pulipati" userId="6a8cd23eaa188dc2" providerId="Windows Live" clId="Web-{5550CC2F-D7FA-4C2E-AA94-D6FFBC3A5795}" dt="2023-04-12T06:19:24.381" v="885"/>
          <ac:grpSpMkLst>
            <pc:docMk/>
            <pc:sldMk cId="366858368" sldId="262"/>
            <ac:grpSpMk id="52" creationId="{4E397AA7-9FED-4566-9071-A53B276542E0}"/>
          </ac:grpSpMkLst>
        </pc:grpChg>
        <pc:graphicFrameChg chg="add del">
          <ac:chgData name="Siva sri harsha Pulipati" userId="6a8cd23eaa188dc2" providerId="Windows Live" clId="Web-{5550CC2F-D7FA-4C2E-AA94-D6FFBC3A5795}" dt="2023-04-12T06:21:09.227" v="892"/>
          <ac:graphicFrameMkLst>
            <pc:docMk/>
            <pc:sldMk cId="366858368" sldId="262"/>
            <ac:graphicFrameMk id="60" creationId="{8A88BD9E-0B7D-71EF-7EB4-037CB480D1BD}"/>
          </ac:graphicFrameMkLst>
        </pc:graphicFrameChg>
        <pc:graphicFrameChg chg="add del">
          <ac:chgData name="Siva sri harsha Pulipati" userId="6a8cd23eaa188dc2" providerId="Windows Live" clId="Web-{5550CC2F-D7FA-4C2E-AA94-D6FFBC3A5795}" dt="2023-04-12T06:21:29.899" v="894"/>
          <ac:graphicFrameMkLst>
            <pc:docMk/>
            <pc:sldMk cId="366858368" sldId="262"/>
            <ac:graphicFrameMk id="62" creationId="{CDFD826D-9F3B-E735-B351-84149215203B}"/>
          </ac:graphicFrameMkLst>
        </pc:graphicFrameChg>
        <pc:graphicFrameChg chg="add del">
          <ac:chgData name="Siva sri harsha Pulipati" userId="6a8cd23eaa188dc2" providerId="Windows Live" clId="Web-{5550CC2F-D7FA-4C2E-AA94-D6FFBC3A5795}" dt="2023-04-12T06:21:37.462" v="896"/>
          <ac:graphicFrameMkLst>
            <pc:docMk/>
            <pc:sldMk cId="366858368" sldId="262"/>
            <ac:graphicFrameMk id="64" creationId="{8F1B2E3B-0426-55F4-D223-B47D479B043E}"/>
          </ac:graphicFrameMkLst>
        </pc:graphicFrameChg>
        <pc:graphicFrameChg chg="add del">
          <ac:chgData name="Siva sri harsha Pulipati" userId="6a8cd23eaa188dc2" providerId="Windows Live" clId="Web-{5550CC2F-D7FA-4C2E-AA94-D6FFBC3A5795}" dt="2023-04-12T06:21:42.900" v="898"/>
          <ac:graphicFrameMkLst>
            <pc:docMk/>
            <pc:sldMk cId="366858368" sldId="262"/>
            <ac:graphicFrameMk id="66" creationId="{8A88BD9E-0B7D-71EF-7EB4-037CB480D1BD}"/>
          </ac:graphicFrameMkLst>
        </pc:graphicFrameChg>
        <pc:graphicFrameChg chg="add mod modGraphic">
          <ac:chgData name="Siva sri harsha Pulipati" userId="6a8cd23eaa188dc2" providerId="Windows Live" clId="Web-{5550CC2F-D7FA-4C2E-AA94-D6FFBC3A5795}" dt="2023-04-12T06:23:24.324" v="910" actId="14100"/>
          <ac:graphicFrameMkLst>
            <pc:docMk/>
            <pc:sldMk cId="366858368" sldId="262"/>
            <ac:graphicFrameMk id="68" creationId="{FED37D0B-C5AB-633F-5DF5-F4FDDDC976C8}"/>
          </ac:graphicFrameMkLst>
        </pc:graphicFrameChg>
        <pc:picChg chg="add del mod">
          <ac:chgData name="Siva sri harsha Pulipati" userId="6a8cd23eaa188dc2" providerId="Windows Live" clId="Web-{5550CC2F-D7FA-4C2E-AA94-D6FFBC3A5795}" dt="2023-04-12T06:03:27.560" v="290"/>
          <ac:picMkLst>
            <pc:docMk/>
            <pc:sldMk cId="366858368" sldId="262"/>
            <ac:picMk id="3" creationId="{FC3AAC36-014D-106A-A87C-63EB25E5C959}"/>
          </ac:picMkLst>
        </pc:picChg>
      </pc:sldChg>
      <pc:sldChg chg="new del">
        <pc:chgData name="Siva sri harsha Pulipati" userId="6a8cd23eaa188dc2" providerId="Windows Live" clId="Web-{5550CC2F-D7FA-4C2E-AA94-D6FFBC3A5795}" dt="2023-04-12T05:58:37.788" v="276"/>
        <pc:sldMkLst>
          <pc:docMk/>
          <pc:sldMk cId="627218648" sldId="262"/>
        </pc:sldMkLst>
      </pc:sldChg>
      <pc:sldChg chg="new del">
        <pc:chgData name="Siva sri harsha Pulipati" userId="6a8cd23eaa188dc2" providerId="Windows Live" clId="Web-{5550CC2F-D7FA-4C2E-AA94-D6FFBC3A5795}" dt="2023-04-12T05:58:32.491" v="274"/>
        <pc:sldMkLst>
          <pc:docMk/>
          <pc:sldMk cId="3803448076" sldId="262"/>
        </pc:sldMkLst>
      </pc:sldChg>
      <pc:sldChg chg="addSp delSp modSp new mod setBg">
        <pc:chgData name="Siva sri harsha Pulipati" userId="6a8cd23eaa188dc2" providerId="Windows Live" clId="Web-{5550CC2F-D7FA-4C2E-AA94-D6FFBC3A5795}" dt="2023-04-12T06:30:42.194" v="960"/>
        <pc:sldMkLst>
          <pc:docMk/>
          <pc:sldMk cId="597101534" sldId="263"/>
        </pc:sldMkLst>
        <pc:spChg chg="mod">
          <ac:chgData name="Siva sri harsha Pulipati" userId="6a8cd23eaa188dc2" providerId="Windows Live" clId="Web-{5550CC2F-D7FA-4C2E-AA94-D6FFBC3A5795}" dt="2023-04-12T06:27:58.753" v="947" actId="14100"/>
          <ac:spMkLst>
            <pc:docMk/>
            <pc:sldMk cId="597101534" sldId="263"/>
            <ac:spMk id="2" creationId="{552A81FC-98BA-53F3-2229-F0E37DC0A984}"/>
          </ac:spMkLst>
        </pc:spChg>
        <pc:spChg chg="add mod">
          <ac:chgData name="Siva sri harsha Pulipati" userId="6a8cd23eaa188dc2" providerId="Windows Live" clId="Web-{5550CC2F-D7FA-4C2E-AA94-D6FFBC3A5795}" dt="2023-04-12T06:27:02.845" v="938" actId="20577"/>
          <ac:spMkLst>
            <pc:docMk/>
            <pc:sldMk cId="597101534" sldId="263"/>
            <ac:spMk id="19" creationId="{2B47301D-4F93-C25C-879E-AE650988302F}"/>
          </ac:spMkLst>
        </pc:spChg>
        <pc:spChg chg="add">
          <ac:chgData name="Siva sri harsha Pulipati" userId="6a8cd23eaa188dc2" providerId="Windows Live" clId="Web-{5550CC2F-D7FA-4C2E-AA94-D6FFBC3A5795}" dt="2023-04-12T06:26:48.095" v="935"/>
          <ac:spMkLst>
            <pc:docMk/>
            <pc:sldMk cId="597101534" sldId="263"/>
            <ac:spMk id="31" creationId="{104332FF-8349-42A5-B5C8-5EE3825CE252}"/>
          </ac:spMkLst>
        </pc:spChg>
        <pc:spChg chg="add">
          <ac:chgData name="Siva sri harsha Pulipati" userId="6a8cd23eaa188dc2" providerId="Windows Live" clId="Web-{5550CC2F-D7FA-4C2E-AA94-D6FFBC3A5795}" dt="2023-04-12T06:26:48.095" v="935"/>
          <ac:spMkLst>
            <pc:docMk/>
            <pc:sldMk cId="597101534" sldId="263"/>
            <ac:spMk id="33" creationId="{5A0118C5-4F8D-4CF4-BADD-53FEACC6C42A}"/>
          </ac:spMkLst>
        </pc:spChg>
        <pc:spChg chg="add">
          <ac:chgData name="Siva sri harsha Pulipati" userId="6a8cd23eaa188dc2" providerId="Windows Live" clId="Web-{5550CC2F-D7FA-4C2E-AA94-D6FFBC3A5795}" dt="2023-04-12T06:26:48.095" v="935"/>
          <ac:spMkLst>
            <pc:docMk/>
            <pc:sldMk cId="597101534" sldId="263"/>
            <ac:spMk id="35" creationId="{F98F79A4-A6C7-4101-B1E9-27E05CB7CFA0}"/>
          </ac:spMkLst>
        </pc:spChg>
        <pc:spChg chg="add">
          <ac:chgData name="Siva sri harsha Pulipati" userId="6a8cd23eaa188dc2" providerId="Windows Live" clId="Web-{5550CC2F-D7FA-4C2E-AA94-D6FFBC3A5795}" dt="2023-04-12T06:26:48.095" v="935"/>
          <ac:spMkLst>
            <pc:docMk/>
            <pc:sldMk cId="597101534" sldId="263"/>
            <ac:spMk id="37" creationId="{31CE7A08-2184-4B99-ABC0-B40CD1D3F281}"/>
          </ac:spMkLst>
        </pc:spChg>
        <pc:spChg chg="add">
          <ac:chgData name="Siva sri harsha Pulipati" userId="6a8cd23eaa188dc2" providerId="Windows Live" clId="Web-{5550CC2F-D7FA-4C2E-AA94-D6FFBC3A5795}" dt="2023-04-12T06:26:48.095" v="935"/>
          <ac:spMkLst>
            <pc:docMk/>
            <pc:sldMk cId="597101534" sldId="263"/>
            <ac:spMk id="39" creationId="{79AFCB35-9C04-4524-A0B1-57FF6865D013}"/>
          </ac:spMkLst>
        </pc:spChg>
        <pc:spChg chg="add">
          <ac:chgData name="Siva sri harsha Pulipati" userId="6a8cd23eaa188dc2" providerId="Windows Live" clId="Web-{5550CC2F-D7FA-4C2E-AA94-D6FFBC3A5795}" dt="2023-04-12T06:26:48.095" v="935"/>
          <ac:spMkLst>
            <pc:docMk/>
            <pc:sldMk cId="597101534" sldId="263"/>
            <ac:spMk id="41" creationId="{D11AD2AD-0BA0-4DD3-8EEA-84686A0E718C}"/>
          </ac:spMkLst>
        </pc:spChg>
        <pc:spChg chg="add">
          <ac:chgData name="Siva sri harsha Pulipati" userId="6a8cd23eaa188dc2" providerId="Windows Live" clId="Web-{5550CC2F-D7FA-4C2E-AA94-D6FFBC3A5795}" dt="2023-04-12T06:26:48.095" v="935"/>
          <ac:spMkLst>
            <pc:docMk/>
            <pc:sldMk cId="597101534" sldId="263"/>
            <ac:spMk id="43" creationId="{9E5C5460-229E-46C8-A712-CC317985420F}"/>
          </ac:spMkLst>
        </pc:spChg>
        <pc:spChg chg="add">
          <ac:chgData name="Siva sri harsha Pulipati" userId="6a8cd23eaa188dc2" providerId="Windows Live" clId="Web-{5550CC2F-D7FA-4C2E-AA94-D6FFBC3A5795}" dt="2023-04-12T06:26:48.095" v="935"/>
          <ac:spMkLst>
            <pc:docMk/>
            <pc:sldMk cId="597101534" sldId="263"/>
            <ac:spMk id="45" creationId="{2552FC29-9118-466F-940E-80C84EFDF07B}"/>
          </ac:spMkLst>
        </pc:spChg>
        <pc:grpChg chg="add">
          <ac:chgData name="Siva sri harsha Pulipati" userId="6a8cd23eaa188dc2" providerId="Windows Live" clId="Web-{5550CC2F-D7FA-4C2E-AA94-D6FFBC3A5795}" dt="2023-04-12T06:26:48.095" v="935"/>
          <ac:grpSpMkLst>
            <pc:docMk/>
            <pc:sldMk cId="597101534" sldId="263"/>
            <ac:grpSpMk id="24" creationId="{8997F1B7-1EE7-4EA5-A5A4-866F9A810C9F}"/>
          </ac:grpSpMkLst>
        </pc:grpChg>
        <pc:grpChg chg="add">
          <ac:chgData name="Siva sri harsha Pulipati" userId="6a8cd23eaa188dc2" providerId="Windows Live" clId="Web-{5550CC2F-D7FA-4C2E-AA94-D6FFBC3A5795}" dt="2023-04-12T06:26:48.095" v="935"/>
          <ac:grpSpMkLst>
            <pc:docMk/>
            <pc:sldMk cId="597101534" sldId="263"/>
            <ac:grpSpMk id="47" creationId="{0C156BF8-7FF7-440F-BE2B-417DFFE8BFA5}"/>
          </ac:grpSpMkLst>
        </pc:grpChg>
        <pc:graphicFrameChg chg="add del mod">
          <ac:chgData name="Siva sri harsha Pulipati" userId="6a8cd23eaa188dc2" providerId="Windows Live" clId="Web-{5550CC2F-D7FA-4C2E-AA94-D6FFBC3A5795}" dt="2023-04-12T06:24:58.592" v="930"/>
          <ac:graphicFrameMkLst>
            <pc:docMk/>
            <pc:sldMk cId="597101534" sldId="263"/>
            <ac:graphicFrameMk id="4" creationId="{010A49A7-67C8-A1C6-D0F7-2A503DBA81ED}"/>
          </ac:graphicFrameMkLst>
        </pc:graphicFrameChg>
        <pc:graphicFrameChg chg="add mod modGraphic">
          <ac:chgData name="Siva sri harsha Pulipati" userId="6a8cd23eaa188dc2" providerId="Windows Live" clId="Web-{5550CC2F-D7FA-4C2E-AA94-D6FFBC3A5795}" dt="2023-04-12T06:30:42.194" v="960"/>
          <ac:graphicFrameMkLst>
            <pc:docMk/>
            <pc:sldMk cId="597101534" sldId="263"/>
            <ac:graphicFrameMk id="21" creationId="{582AC15F-C77F-E59A-CA99-58BC3BE6F7CA}"/>
          </ac:graphicFrameMkLst>
        </pc:graphicFrameChg>
      </pc:sldChg>
      <pc:sldChg chg="add del replId">
        <pc:chgData name="Siva sri harsha Pulipati" userId="6a8cd23eaa188dc2" providerId="Windows Live" clId="Web-{5550CC2F-D7FA-4C2E-AA94-D6FFBC3A5795}" dt="2023-04-12T06:29:36.083" v="955"/>
        <pc:sldMkLst>
          <pc:docMk/>
          <pc:sldMk cId="1536767181" sldId="264"/>
        </pc:sldMkLst>
      </pc:sldChg>
    </pc:docChg>
  </pc:docChgLst>
  <pc:docChgLst>
    <pc:chgData name="Siva sri harsha Pulipati" userId="6a8cd23eaa188dc2" providerId="Windows Live" clId="Web-{69558E8A-40A4-42CE-9359-F1D18D952B45}"/>
    <pc:docChg chg="addSld delSld modSld">
      <pc:chgData name="Siva sri harsha Pulipati" userId="6a8cd23eaa188dc2" providerId="Windows Live" clId="Web-{69558E8A-40A4-42CE-9359-F1D18D952B45}" dt="2023-04-12T10:37:04.074" v="729" actId="20577"/>
      <pc:docMkLst>
        <pc:docMk/>
      </pc:docMkLst>
      <pc:sldChg chg="addSp modSp">
        <pc:chgData name="Siva sri harsha Pulipati" userId="6a8cd23eaa188dc2" providerId="Windows Live" clId="Web-{69558E8A-40A4-42CE-9359-F1D18D952B45}" dt="2023-04-12T08:03:32.147" v="93" actId="14100"/>
        <pc:sldMkLst>
          <pc:docMk/>
          <pc:sldMk cId="109857222" sldId="256"/>
        </pc:sldMkLst>
        <pc:picChg chg="add mod">
          <ac:chgData name="Siva sri harsha Pulipati" userId="6a8cd23eaa188dc2" providerId="Windows Live" clId="Web-{69558E8A-40A4-42CE-9359-F1D18D952B45}" dt="2023-04-12T08:03:32.147" v="93" actId="14100"/>
          <ac:picMkLst>
            <pc:docMk/>
            <pc:sldMk cId="109857222" sldId="256"/>
            <ac:picMk id="4" creationId="{615B114D-5C8E-47F1-E79F-320F40B72DC3}"/>
          </ac:picMkLst>
        </pc:picChg>
      </pc:sldChg>
      <pc:sldChg chg="addSp modSp new mod setBg">
        <pc:chgData name="Siva sri harsha Pulipati" userId="6a8cd23eaa188dc2" providerId="Windows Live" clId="Web-{69558E8A-40A4-42CE-9359-F1D18D952B45}" dt="2023-04-12T07:53:25.863" v="25" actId="1076"/>
        <pc:sldMkLst>
          <pc:docMk/>
          <pc:sldMk cId="1459819970" sldId="264"/>
        </pc:sldMkLst>
        <pc:spChg chg="mod">
          <ac:chgData name="Siva sri harsha Pulipati" userId="6a8cd23eaa188dc2" providerId="Windows Live" clId="Web-{69558E8A-40A4-42CE-9359-F1D18D952B45}" dt="2023-04-12T07:53:06.237" v="21"/>
          <ac:spMkLst>
            <pc:docMk/>
            <pc:sldMk cId="1459819970" sldId="264"/>
            <ac:spMk id="2" creationId="{228EECC7-4CA4-2BD5-C40E-A2B8A48A50FA}"/>
          </ac:spMkLst>
        </pc:spChg>
        <pc:spChg chg="mod">
          <ac:chgData name="Siva sri harsha Pulipati" userId="6a8cd23eaa188dc2" providerId="Windows Live" clId="Web-{69558E8A-40A4-42CE-9359-F1D18D952B45}" dt="2023-04-12T07:53:25.863" v="25" actId="1076"/>
          <ac:spMkLst>
            <pc:docMk/>
            <pc:sldMk cId="1459819970" sldId="264"/>
            <ac:spMk id="3" creationId="{2E0C0ECA-EB8C-45E1-76ED-7636015B60D9}"/>
          </ac:spMkLst>
        </pc:spChg>
        <pc:spChg chg="add">
          <ac:chgData name="Siva sri harsha Pulipati" userId="6a8cd23eaa188dc2" providerId="Windows Live" clId="Web-{69558E8A-40A4-42CE-9359-F1D18D952B45}" dt="2023-04-12T07:53:06.237" v="21"/>
          <ac:spMkLst>
            <pc:docMk/>
            <pc:sldMk cId="1459819970" sldId="264"/>
            <ac:spMk id="8" creationId="{5A0118C5-4F8D-4CF4-BADD-53FEACC6C42A}"/>
          </ac:spMkLst>
        </pc:spChg>
        <pc:spChg chg="add">
          <ac:chgData name="Siva sri harsha Pulipati" userId="6a8cd23eaa188dc2" providerId="Windows Live" clId="Web-{69558E8A-40A4-42CE-9359-F1D18D952B45}" dt="2023-04-12T07:53:06.237" v="21"/>
          <ac:spMkLst>
            <pc:docMk/>
            <pc:sldMk cId="1459819970" sldId="264"/>
            <ac:spMk id="10" creationId="{4E0A5C5C-2A95-428E-9F6A-0D29EBD57C9F}"/>
          </ac:spMkLst>
        </pc:spChg>
        <pc:spChg chg="add">
          <ac:chgData name="Siva sri harsha Pulipati" userId="6a8cd23eaa188dc2" providerId="Windows Live" clId="Web-{69558E8A-40A4-42CE-9359-F1D18D952B45}" dt="2023-04-12T07:53:06.237" v="21"/>
          <ac:spMkLst>
            <pc:docMk/>
            <pc:sldMk cId="1459819970" sldId="264"/>
            <ac:spMk id="12" creationId="{1056F38F-7C4E-461D-8709-7D0024AE1F79}"/>
          </ac:spMkLst>
        </pc:spChg>
        <pc:spChg chg="add">
          <ac:chgData name="Siva sri harsha Pulipati" userId="6a8cd23eaa188dc2" providerId="Windows Live" clId="Web-{69558E8A-40A4-42CE-9359-F1D18D952B45}" dt="2023-04-12T07:53:06.237" v="21"/>
          <ac:spMkLst>
            <pc:docMk/>
            <pc:sldMk cId="1459819970" sldId="264"/>
            <ac:spMk id="14" creationId="{C7278469-3C3C-49CE-AEEE-E176A4900B78}"/>
          </ac:spMkLst>
        </pc:spChg>
        <pc:spChg chg="add">
          <ac:chgData name="Siva sri harsha Pulipati" userId="6a8cd23eaa188dc2" providerId="Windows Live" clId="Web-{69558E8A-40A4-42CE-9359-F1D18D952B45}" dt="2023-04-12T07:53:06.237" v="21"/>
          <ac:spMkLst>
            <pc:docMk/>
            <pc:sldMk cId="1459819970" sldId="264"/>
            <ac:spMk id="20" creationId="{4C6598AB-1C17-4D54-951C-A082D94ACB7A}"/>
          </ac:spMkLst>
        </pc:spChg>
        <pc:spChg chg="add">
          <ac:chgData name="Siva sri harsha Pulipati" userId="6a8cd23eaa188dc2" providerId="Windows Live" clId="Web-{69558E8A-40A4-42CE-9359-F1D18D952B45}" dt="2023-04-12T07:53:06.237" v="21"/>
          <ac:spMkLst>
            <pc:docMk/>
            <pc:sldMk cId="1459819970" sldId="264"/>
            <ac:spMk id="22" creationId="{C83B66D7-137D-4AC1-B172-53D60F08BEB5}"/>
          </ac:spMkLst>
        </pc:spChg>
        <pc:spChg chg="add">
          <ac:chgData name="Siva sri harsha Pulipati" userId="6a8cd23eaa188dc2" providerId="Windows Live" clId="Web-{69558E8A-40A4-42CE-9359-F1D18D952B45}" dt="2023-04-12T07:53:06.237" v="21"/>
          <ac:spMkLst>
            <pc:docMk/>
            <pc:sldMk cId="1459819970" sldId="264"/>
            <ac:spMk id="24" creationId="{F6B92503-6984-4D15-8B98-8718709B785D}"/>
          </ac:spMkLst>
        </pc:spChg>
        <pc:spChg chg="add">
          <ac:chgData name="Siva sri harsha Pulipati" userId="6a8cd23eaa188dc2" providerId="Windows Live" clId="Web-{69558E8A-40A4-42CE-9359-F1D18D952B45}" dt="2023-04-12T07:53:06.237" v="21"/>
          <ac:spMkLst>
            <pc:docMk/>
            <pc:sldMk cId="1459819970" sldId="264"/>
            <ac:spMk id="26" creationId="{08DDF938-524E-4C18-A47D-C00627832366}"/>
          </ac:spMkLst>
        </pc:spChg>
        <pc:grpChg chg="add">
          <ac:chgData name="Siva sri harsha Pulipati" userId="6a8cd23eaa188dc2" providerId="Windows Live" clId="Web-{69558E8A-40A4-42CE-9359-F1D18D952B45}" dt="2023-04-12T07:53:06.237" v="21"/>
          <ac:grpSpMkLst>
            <pc:docMk/>
            <pc:sldMk cId="1459819970" sldId="264"/>
            <ac:grpSpMk id="16" creationId="{93DC754C-7E09-422D-A8BB-AF632E90DFA2}"/>
          </ac:grpSpMkLst>
        </pc:grpChg>
        <pc:grpChg chg="add">
          <ac:chgData name="Siva sri harsha Pulipati" userId="6a8cd23eaa188dc2" providerId="Windows Live" clId="Web-{69558E8A-40A4-42CE-9359-F1D18D952B45}" dt="2023-04-12T07:53:06.237" v="21"/>
          <ac:grpSpMkLst>
            <pc:docMk/>
            <pc:sldMk cId="1459819970" sldId="264"/>
            <ac:grpSpMk id="28" creationId="{3773FAF5-C452-4455-9411-D6AF5EBD4CA9}"/>
          </ac:grpSpMkLst>
        </pc:grpChg>
      </pc:sldChg>
      <pc:sldChg chg="new del">
        <pc:chgData name="Siva sri harsha Pulipati" userId="6a8cd23eaa188dc2" providerId="Windows Live" clId="Web-{69558E8A-40A4-42CE-9359-F1D18D952B45}" dt="2023-04-12T07:55:12.104" v="27"/>
        <pc:sldMkLst>
          <pc:docMk/>
          <pc:sldMk cId="2590971959" sldId="265"/>
        </pc:sldMkLst>
      </pc:sldChg>
      <pc:sldChg chg="addSp delSp modSp new mod setBg">
        <pc:chgData name="Siva sri harsha Pulipati" userId="6a8cd23eaa188dc2" providerId="Windows Live" clId="Web-{69558E8A-40A4-42CE-9359-F1D18D952B45}" dt="2023-04-12T08:00:19.918" v="54" actId="20577"/>
        <pc:sldMkLst>
          <pc:docMk/>
          <pc:sldMk cId="3356113629" sldId="265"/>
        </pc:sldMkLst>
        <pc:spChg chg="add mod">
          <ac:chgData name="Siva sri harsha Pulipati" userId="6a8cd23eaa188dc2" providerId="Windows Live" clId="Web-{69558E8A-40A4-42CE-9359-F1D18D952B45}" dt="2023-04-12T07:59:12.351" v="40" actId="20577"/>
          <ac:spMkLst>
            <pc:docMk/>
            <pc:sldMk cId="3356113629" sldId="265"/>
            <ac:spMk id="3" creationId="{1E3A891B-3FD2-0314-6E8A-E91AAD2A7566}"/>
          </ac:spMkLst>
        </pc:spChg>
        <pc:spChg chg="add mod">
          <ac:chgData name="Siva sri harsha Pulipati" userId="6a8cd23eaa188dc2" providerId="Windows Live" clId="Web-{69558E8A-40A4-42CE-9359-F1D18D952B45}" dt="2023-04-12T08:00:19.918" v="54" actId="20577"/>
          <ac:spMkLst>
            <pc:docMk/>
            <pc:sldMk cId="3356113629" sldId="265"/>
            <ac:spMk id="5" creationId="{01AE2061-76EE-8231-D32B-FDD0B01240A1}"/>
          </ac:spMkLst>
        </pc:spChg>
        <pc:spChg chg="add">
          <ac:chgData name="Siva sri harsha Pulipati" userId="6a8cd23eaa188dc2" providerId="Windows Live" clId="Web-{69558E8A-40A4-42CE-9359-F1D18D952B45}" dt="2023-04-12T07:59:29.727" v="41"/>
          <ac:spMkLst>
            <pc:docMk/>
            <pc:sldMk cId="3356113629" sldId="265"/>
            <ac:spMk id="15" creationId="{7D6BF779-0B8C-4CC2-9268-9506AD0C5331}"/>
          </ac:spMkLst>
        </pc:spChg>
        <pc:spChg chg="add">
          <ac:chgData name="Siva sri harsha Pulipati" userId="6a8cd23eaa188dc2" providerId="Windows Live" clId="Web-{69558E8A-40A4-42CE-9359-F1D18D952B45}" dt="2023-04-12T07:59:29.727" v="41"/>
          <ac:spMkLst>
            <pc:docMk/>
            <pc:sldMk cId="3356113629" sldId="265"/>
            <ac:spMk id="17" creationId="{8B646C36-EEEC-4D52-8E8E-206F4CD8A3DA}"/>
          </ac:spMkLst>
        </pc:spChg>
        <pc:spChg chg="add">
          <ac:chgData name="Siva sri harsha Pulipati" userId="6a8cd23eaa188dc2" providerId="Windows Live" clId="Web-{69558E8A-40A4-42CE-9359-F1D18D952B45}" dt="2023-04-12T07:59:29.727" v="41"/>
          <ac:spMkLst>
            <pc:docMk/>
            <pc:sldMk cId="3356113629" sldId="265"/>
            <ac:spMk id="23" creationId="{D649D88F-3460-4C52-888E-001C62B26EE5}"/>
          </ac:spMkLst>
        </pc:spChg>
        <pc:spChg chg="add">
          <ac:chgData name="Siva sri harsha Pulipati" userId="6a8cd23eaa188dc2" providerId="Windows Live" clId="Web-{69558E8A-40A4-42CE-9359-F1D18D952B45}" dt="2023-04-12T07:59:29.727" v="41"/>
          <ac:spMkLst>
            <pc:docMk/>
            <pc:sldMk cId="3356113629" sldId="265"/>
            <ac:spMk id="25" creationId="{A2B5CBEA-F125-49B6-8335-227C325B112B}"/>
          </ac:spMkLst>
        </pc:spChg>
        <pc:spChg chg="add">
          <ac:chgData name="Siva sri harsha Pulipati" userId="6a8cd23eaa188dc2" providerId="Windows Live" clId="Web-{69558E8A-40A4-42CE-9359-F1D18D952B45}" dt="2023-04-12T07:59:29.727" v="41"/>
          <ac:spMkLst>
            <pc:docMk/>
            <pc:sldMk cId="3356113629" sldId="265"/>
            <ac:spMk id="27" creationId="{217DD14E-3BC7-413D-B4AB-B92EED2F57C5}"/>
          </ac:spMkLst>
        </pc:spChg>
        <pc:spChg chg="add">
          <ac:chgData name="Siva sri harsha Pulipati" userId="6a8cd23eaa188dc2" providerId="Windows Live" clId="Web-{69558E8A-40A4-42CE-9359-F1D18D952B45}" dt="2023-04-12T07:59:29.727" v="41"/>
          <ac:spMkLst>
            <pc:docMk/>
            <pc:sldMk cId="3356113629" sldId="265"/>
            <ac:spMk id="36" creationId="{4FB204DF-284E-45F6-A017-79A4DF57BCCB}"/>
          </ac:spMkLst>
        </pc:spChg>
        <pc:spChg chg="add">
          <ac:chgData name="Siva sri harsha Pulipati" userId="6a8cd23eaa188dc2" providerId="Windows Live" clId="Web-{69558E8A-40A4-42CE-9359-F1D18D952B45}" dt="2023-04-12T07:59:29.727" v="41"/>
          <ac:spMkLst>
            <pc:docMk/>
            <pc:sldMk cId="3356113629" sldId="265"/>
            <ac:spMk id="38" creationId="{6908275D-177E-42F2-8887-134AFE8B70CC}"/>
          </ac:spMkLst>
        </pc:spChg>
        <pc:spChg chg="add">
          <ac:chgData name="Siva sri harsha Pulipati" userId="6a8cd23eaa188dc2" providerId="Windows Live" clId="Web-{69558E8A-40A4-42CE-9359-F1D18D952B45}" dt="2023-04-12T07:59:29.727" v="41"/>
          <ac:spMkLst>
            <pc:docMk/>
            <pc:sldMk cId="3356113629" sldId="265"/>
            <ac:spMk id="40" creationId="{4D1A5E71-B6B6-486A-8CDC-C7ABD9B903F6}"/>
          </ac:spMkLst>
        </pc:spChg>
        <pc:spChg chg="add">
          <ac:chgData name="Siva sri harsha Pulipati" userId="6a8cd23eaa188dc2" providerId="Windows Live" clId="Web-{69558E8A-40A4-42CE-9359-F1D18D952B45}" dt="2023-04-12T07:59:29.727" v="41"/>
          <ac:spMkLst>
            <pc:docMk/>
            <pc:sldMk cId="3356113629" sldId="265"/>
            <ac:spMk id="42" creationId="{E32B36D4-0C87-4882-A12C-18A91DBAE28D}"/>
          </ac:spMkLst>
        </pc:spChg>
        <pc:grpChg chg="add">
          <ac:chgData name="Siva sri harsha Pulipati" userId="6a8cd23eaa188dc2" providerId="Windows Live" clId="Web-{69558E8A-40A4-42CE-9359-F1D18D952B45}" dt="2023-04-12T07:59:29.727" v="41"/>
          <ac:grpSpMkLst>
            <pc:docMk/>
            <pc:sldMk cId="3356113629" sldId="265"/>
            <ac:grpSpMk id="8" creationId="{8A351602-3772-4279-B0D3-A523F6F6EAB3}"/>
          </ac:grpSpMkLst>
        </pc:grpChg>
        <pc:grpChg chg="add">
          <ac:chgData name="Siva sri harsha Pulipati" userId="6a8cd23eaa188dc2" providerId="Windows Live" clId="Web-{69558E8A-40A4-42CE-9359-F1D18D952B45}" dt="2023-04-12T07:59:29.727" v="41"/>
          <ac:grpSpMkLst>
            <pc:docMk/>
            <pc:sldMk cId="3356113629" sldId="265"/>
            <ac:grpSpMk id="19" creationId="{E7E9D86A-D513-48F9-851A-5F3725E80003}"/>
          </ac:grpSpMkLst>
        </pc:grpChg>
        <pc:grpChg chg="add">
          <ac:chgData name="Siva sri harsha Pulipati" userId="6a8cd23eaa188dc2" providerId="Windows Live" clId="Web-{69558E8A-40A4-42CE-9359-F1D18D952B45}" dt="2023-04-12T07:59:29.727" v="41"/>
          <ac:grpSpMkLst>
            <pc:docMk/>
            <pc:sldMk cId="3356113629" sldId="265"/>
            <ac:grpSpMk id="29" creationId="{FB9739EB-7F66-433D-841F-AB3CD18700B7}"/>
          </ac:grpSpMkLst>
        </pc:grpChg>
        <pc:picChg chg="add del mod">
          <ac:chgData name="Siva sri harsha Pulipati" userId="6a8cd23eaa188dc2" providerId="Windows Live" clId="Web-{69558E8A-40A4-42CE-9359-F1D18D952B45}" dt="2023-04-12T07:59:05.460" v="36"/>
          <ac:picMkLst>
            <pc:docMk/>
            <pc:sldMk cId="3356113629" sldId="265"/>
            <ac:picMk id="2" creationId="{7C566DCE-58E6-F055-D444-8037E4DF0BA1}"/>
          </ac:picMkLst>
        </pc:picChg>
        <pc:picChg chg="add mod">
          <ac:chgData name="Siva sri harsha Pulipati" userId="6a8cd23eaa188dc2" providerId="Windows Live" clId="Web-{69558E8A-40A4-42CE-9359-F1D18D952B45}" dt="2023-04-12T07:59:56.713" v="48" actId="14100"/>
          <ac:picMkLst>
            <pc:docMk/>
            <pc:sldMk cId="3356113629" sldId="265"/>
            <ac:picMk id="4" creationId="{E2AC09F7-888D-C967-92B7-246274566862}"/>
          </ac:picMkLst>
        </pc:picChg>
      </pc:sldChg>
      <pc:sldChg chg="addSp delSp modSp new mod setBg">
        <pc:chgData name="Siva sri harsha Pulipati" userId="6a8cd23eaa188dc2" providerId="Windows Live" clId="Web-{69558E8A-40A4-42CE-9359-F1D18D952B45}" dt="2023-04-12T08:02:28.691" v="88" actId="20577"/>
        <pc:sldMkLst>
          <pc:docMk/>
          <pc:sldMk cId="3282272142" sldId="266"/>
        </pc:sldMkLst>
        <pc:spChg chg="mod ord">
          <ac:chgData name="Siva sri harsha Pulipati" userId="6a8cd23eaa188dc2" providerId="Windows Live" clId="Web-{69558E8A-40A4-42CE-9359-F1D18D952B45}" dt="2023-04-12T08:02:15.174" v="83" actId="1076"/>
          <ac:spMkLst>
            <pc:docMk/>
            <pc:sldMk cId="3282272142" sldId="266"/>
            <ac:spMk id="2" creationId="{F5BB582E-B876-F1F6-A0AE-65CDC2A57F3B}"/>
          </ac:spMkLst>
        </pc:spChg>
        <pc:spChg chg="del">
          <ac:chgData name="Siva sri harsha Pulipati" userId="6a8cd23eaa188dc2" providerId="Windows Live" clId="Web-{69558E8A-40A4-42CE-9359-F1D18D952B45}" dt="2023-04-12T08:00:58.420" v="61"/>
          <ac:spMkLst>
            <pc:docMk/>
            <pc:sldMk cId="3282272142" sldId="266"/>
            <ac:spMk id="3" creationId="{4F9F84EC-D1D5-F9C5-9F62-AB417488078A}"/>
          </ac:spMkLst>
        </pc:spChg>
        <pc:spChg chg="add mod">
          <ac:chgData name="Siva sri harsha Pulipati" userId="6a8cd23eaa188dc2" providerId="Windows Live" clId="Web-{69558E8A-40A4-42CE-9359-F1D18D952B45}" dt="2023-04-12T08:02:28.691" v="88" actId="20577"/>
          <ac:spMkLst>
            <pc:docMk/>
            <pc:sldMk cId="3282272142" sldId="266"/>
            <ac:spMk id="5" creationId="{6B1819A8-D08E-162D-480D-A312421C3FB5}"/>
          </ac:spMkLst>
        </pc:spChg>
        <pc:spChg chg="add">
          <ac:chgData name="Siva sri harsha Pulipati" userId="6a8cd23eaa188dc2" providerId="Windows Live" clId="Web-{69558E8A-40A4-42CE-9359-F1D18D952B45}" dt="2023-04-12T08:01:15.702" v="62"/>
          <ac:spMkLst>
            <pc:docMk/>
            <pc:sldMk cId="3282272142" sldId="266"/>
            <ac:spMk id="16" creationId="{7D6BF779-0B8C-4CC2-9268-9506AD0C5331}"/>
          </ac:spMkLst>
        </pc:spChg>
        <pc:spChg chg="add">
          <ac:chgData name="Siva sri harsha Pulipati" userId="6a8cd23eaa188dc2" providerId="Windows Live" clId="Web-{69558E8A-40A4-42CE-9359-F1D18D952B45}" dt="2023-04-12T08:01:15.702" v="62"/>
          <ac:spMkLst>
            <pc:docMk/>
            <pc:sldMk cId="3282272142" sldId="266"/>
            <ac:spMk id="18" creationId="{489B7BFD-8F45-4093-AD9C-91B15B0503D9}"/>
          </ac:spMkLst>
        </pc:spChg>
        <pc:spChg chg="add">
          <ac:chgData name="Siva sri harsha Pulipati" userId="6a8cd23eaa188dc2" providerId="Windows Live" clId="Web-{69558E8A-40A4-42CE-9359-F1D18D952B45}" dt="2023-04-12T08:01:15.702" v="62"/>
          <ac:spMkLst>
            <pc:docMk/>
            <pc:sldMk cId="3282272142" sldId="266"/>
            <ac:spMk id="20" creationId="{5C7FA6E3-5183-4E37-B15B-91038FE1FBB2}"/>
          </ac:spMkLst>
        </pc:spChg>
        <pc:spChg chg="add">
          <ac:chgData name="Siva sri harsha Pulipati" userId="6a8cd23eaa188dc2" providerId="Windows Live" clId="Web-{69558E8A-40A4-42CE-9359-F1D18D952B45}" dt="2023-04-12T08:01:15.702" v="62"/>
          <ac:spMkLst>
            <pc:docMk/>
            <pc:sldMk cId="3282272142" sldId="266"/>
            <ac:spMk id="31" creationId="{20046D4B-EE93-4EAF-9717-C56B1E6814BD}"/>
          </ac:spMkLst>
        </pc:spChg>
        <pc:spChg chg="add">
          <ac:chgData name="Siva sri harsha Pulipati" userId="6a8cd23eaa188dc2" providerId="Windows Live" clId="Web-{69558E8A-40A4-42CE-9359-F1D18D952B45}" dt="2023-04-12T08:01:15.702" v="62"/>
          <ac:spMkLst>
            <pc:docMk/>
            <pc:sldMk cId="3282272142" sldId="266"/>
            <ac:spMk id="33" creationId="{9A3B4D80-4945-4E47-8FA7-BA0541CB6A97}"/>
          </ac:spMkLst>
        </pc:spChg>
        <pc:grpChg chg="add">
          <ac:chgData name="Siva sri harsha Pulipati" userId="6a8cd23eaa188dc2" providerId="Windows Live" clId="Web-{69558E8A-40A4-42CE-9359-F1D18D952B45}" dt="2023-04-12T08:01:15.702" v="62"/>
          <ac:grpSpMkLst>
            <pc:docMk/>
            <pc:sldMk cId="3282272142" sldId="266"/>
            <ac:grpSpMk id="9" creationId="{8A351602-3772-4279-B0D3-A523F6F6EAB3}"/>
          </ac:grpSpMkLst>
        </pc:grpChg>
        <pc:grpChg chg="add">
          <ac:chgData name="Siva sri harsha Pulipati" userId="6a8cd23eaa188dc2" providerId="Windows Live" clId="Web-{69558E8A-40A4-42CE-9359-F1D18D952B45}" dt="2023-04-12T08:01:15.702" v="62"/>
          <ac:grpSpMkLst>
            <pc:docMk/>
            <pc:sldMk cId="3282272142" sldId="266"/>
            <ac:grpSpMk id="22" creationId="{F3F5D407-83EF-4D7F-9DAF-4C3CEB778FD2}"/>
          </ac:grpSpMkLst>
        </pc:grpChg>
        <pc:grpChg chg="add">
          <ac:chgData name="Siva sri harsha Pulipati" userId="6a8cd23eaa188dc2" providerId="Windows Live" clId="Web-{69558E8A-40A4-42CE-9359-F1D18D952B45}" dt="2023-04-12T08:01:15.702" v="62"/>
          <ac:grpSpMkLst>
            <pc:docMk/>
            <pc:sldMk cId="3282272142" sldId="266"/>
            <ac:grpSpMk id="26" creationId="{D2539C73-C848-4608-957A-D6C016913919}"/>
          </ac:grpSpMkLst>
        </pc:grpChg>
        <pc:picChg chg="add mod ord">
          <ac:chgData name="Siva sri harsha Pulipati" userId="6a8cd23eaa188dc2" providerId="Windows Live" clId="Web-{69558E8A-40A4-42CE-9359-F1D18D952B45}" dt="2023-04-12T08:01:15.702" v="62"/>
          <ac:picMkLst>
            <pc:docMk/>
            <pc:sldMk cId="3282272142" sldId="266"/>
            <ac:picMk id="4" creationId="{0F6D5F9D-D55D-8CC4-4ECD-A355CE689C59}"/>
          </ac:picMkLst>
        </pc:picChg>
      </pc:sldChg>
      <pc:sldChg chg="addSp modSp new">
        <pc:chgData name="Siva sri harsha Pulipati" userId="6a8cd23eaa188dc2" providerId="Windows Live" clId="Web-{69558E8A-40A4-42CE-9359-F1D18D952B45}" dt="2023-04-12T08:05:37.623" v="106" actId="1076"/>
        <pc:sldMkLst>
          <pc:docMk/>
          <pc:sldMk cId="3787243364" sldId="267"/>
        </pc:sldMkLst>
        <pc:spChg chg="mod">
          <ac:chgData name="Siva sri harsha Pulipati" userId="6a8cd23eaa188dc2" providerId="Windows Live" clId="Web-{69558E8A-40A4-42CE-9359-F1D18D952B45}" dt="2023-04-12T08:05:08.387" v="96" actId="20577"/>
          <ac:spMkLst>
            <pc:docMk/>
            <pc:sldMk cId="3787243364" sldId="267"/>
            <ac:spMk id="2" creationId="{F88954A0-C5F6-1975-E67E-6D4F5E579F53}"/>
          </ac:spMkLst>
        </pc:spChg>
        <pc:spChg chg="add mod">
          <ac:chgData name="Siva sri harsha Pulipati" userId="6a8cd23eaa188dc2" providerId="Windows Live" clId="Web-{69558E8A-40A4-42CE-9359-F1D18D952B45}" dt="2023-04-12T08:05:37.623" v="106" actId="1076"/>
          <ac:spMkLst>
            <pc:docMk/>
            <pc:sldMk cId="3787243364" sldId="267"/>
            <ac:spMk id="3" creationId="{B34BF63E-2821-13E4-108F-1224F8302983}"/>
          </ac:spMkLst>
        </pc:spChg>
      </pc:sldChg>
      <pc:sldChg chg="addSp modSp new del">
        <pc:chgData name="Siva sri harsha Pulipati" userId="6a8cd23eaa188dc2" providerId="Windows Live" clId="Web-{69558E8A-40A4-42CE-9359-F1D18D952B45}" dt="2023-04-12T09:07:13.517" v="133"/>
        <pc:sldMkLst>
          <pc:docMk/>
          <pc:sldMk cId="1810326177" sldId="268"/>
        </pc:sldMkLst>
        <pc:spChg chg="add mod">
          <ac:chgData name="Siva sri harsha Pulipati" userId="6a8cd23eaa188dc2" providerId="Windows Live" clId="Web-{69558E8A-40A4-42CE-9359-F1D18D952B45}" dt="2023-04-12T09:06:23.078" v="131" actId="1076"/>
          <ac:spMkLst>
            <pc:docMk/>
            <pc:sldMk cId="1810326177" sldId="268"/>
            <ac:spMk id="2" creationId="{BB034822-6000-E1FD-5EF5-387FFF3F1C5A}"/>
          </ac:spMkLst>
        </pc:spChg>
      </pc:sldChg>
      <pc:sldChg chg="addSp modSp new mod setBg">
        <pc:chgData name="Siva sri harsha Pulipati" userId="6a8cd23eaa188dc2" providerId="Windows Live" clId="Web-{69558E8A-40A4-42CE-9359-F1D18D952B45}" dt="2023-04-12T09:19:22.736" v="216" actId="1076"/>
        <pc:sldMkLst>
          <pc:docMk/>
          <pc:sldMk cId="4064393534" sldId="268"/>
        </pc:sldMkLst>
        <pc:spChg chg="mod">
          <ac:chgData name="Siva sri harsha Pulipati" userId="6a8cd23eaa188dc2" providerId="Windows Live" clId="Web-{69558E8A-40A4-42CE-9359-F1D18D952B45}" dt="2023-04-12T09:19:12.314" v="214" actId="20577"/>
          <ac:spMkLst>
            <pc:docMk/>
            <pc:sldMk cId="4064393534" sldId="268"/>
            <ac:spMk id="2" creationId="{93013A25-8894-B14D-19BC-09119D15782F}"/>
          </ac:spMkLst>
        </pc:spChg>
        <pc:spChg chg="add mod">
          <ac:chgData name="Siva sri harsha Pulipati" userId="6a8cd23eaa188dc2" providerId="Windows Live" clId="Web-{69558E8A-40A4-42CE-9359-F1D18D952B45}" dt="2023-04-12T09:19:22.736" v="216" actId="1076"/>
          <ac:spMkLst>
            <pc:docMk/>
            <pc:sldMk cId="4064393534" sldId="268"/>
            <ac:spMk id="3" creationId="{FB645544-456E-2956-3FDF-3DCFA55A489C}"/>
          </ac:spMkLst>
        </pc:spChg>
      </pc:sldChg>
      <pc:sldChg chg="addSp modSp new mod setBg">
        <pc:chgData name="Siva sri harsha Pulipati" userId="6a8cd23eaa188dc2" providerId="Windows Live" clId="Web-{69558E8A-40A4-42CE-9359-F1D18D952B45}" dt="2023-04-12T09:21:00.176" v="226" actId="14100"/>
        <pc:sldMkLst>
          <pc:docMk/>
          <pc:sldMk cId="2608723882" sldId="269"/>
        </pc:sldMkLst>
        <pc:spChg chg="add mod">
          <ac:chgData name="Siva sri harsha Pulipati" userId="6a8cd23eaa188dc2" providerId="Windows Live" clId="Web-{69558E8A-40A4-42CE-9359-F1D18D952B45}" dt="2023-04-12T09:20:19.362" v="218" actId="20577"/>
          <ac:spMkLst>
            <pc:docMk/>
            <pc:sldMk cId="2608723882" sldId="269"/>
            <ac:spMk id="2" creationId="{0AA0AA53-36CF-A1DB-DD44-55646B6D4771}"/>
          </ac:spMkLst>
        </pc:spChg>
        <pc:spChg chg="add mod">
          <ac:chgData name="Siva sri harsha Pulipati" userId="6a8cd23eaa188dc2" providerId="Windows Live" clId="Web-{69558E8A-40A4-42CE-9359-F1D18D952B45}" dt="2023-04-12T09:21:00.176" v="226" actId="14100"/>
          <ac:spMkLst>
            <pc:docMk/>
            <pc:sldMk cId="2608723882" sldId="269"/>
            <ac:spMk id="3" creationId="{CFB38D79-059B-7C95-6701-FB77199DDA8A}"/>
          </ac:spMkLst>
        </pc:spChg>
      </pc:sldChg>
      <pc:sldChg chg="new del">
        <pc:chgData name="Siva sri harsha Pulipati" userId="6a8cd23eaa188dc2" providerId="Windows Live" clId="Web-{69558E8A-40A4-42CE-9359-F1D18D952B45}" dt="2023-04-12T09:07:16.048" v="134"/>
        <pc:sldMkLst>
          <pc:docMk/>
          <pc:sldMk cId="2811236784" sldId="269"/>
        </pc:sldMkLst>
      </pc:sldChg>
      <pc:sldChg chg="addSp modSp new mod setBg">
        <pc:chgData name="Siva sri harsha Pulipati" userId="6a8cd23eaa188dc2" providerId="Windows Live" clId="Web-{69558E8A-40A4-42CE-9359-F1D18D952B45}" dt="2023-04-12T09:21:43.974" v="237" actId="1076"/>
        <pc:sldMkLst>
          <pc:docMk/>
          <pc:sldMk cId="163045444" sldId="270"/>
        </pc:sldMkLst>
        <pc:spChg chg="add mod">
          <ac:chgData name="Siva sri harsha Pulipati" userId="6a8cd23eaa188dc2" providerId="Windows Live" clId="Web-{69558E8A-40A4-42CE-9359-F1D18D952B45}" dt="2023-04-12T09:21:43.974" v="237" actId="1076"/>
          <ac:spMkLst>
            <pc:docMk/>
            <pc:sldMk cId="163045444" sldId="270"/>
            <ac:spMk id="2" creationId="{C8E4FE1A-8D37-C606-FA4E-64756900BBF4}"/>
          </ac:spMkLst>
        </pc:spChg>
      </pc:sldChg>
      <pc:sldChg chg="addSp delSp modSp new mod setBg">
        <pc:chgData name="Siva sri harsha Pulipati" userId="6a8cd23eaa188dc2" providerId="Windows Live" clId="Web-{69558E8A-40A4-42CE-9359-F1D18D952B45}" dt="2023-04-12T09:36:50.072" v="361" actId="20577"/>
        <pc:sldMkLst>
          <pc:docMk/>
          <pc:sldMk cId="2498273046" sldId="271"/>
        </pc:sldMkLst>
        <pc:spChg chg="mod">
          <ac:chgData name="Siva sri harsha Pulipati" userId="6a8cd23eaa188dc2" providerId="Windows Live" clId="Web-{69558E8A-40A4-42CE-9359-F1D18D952B45}" dt="2023-04-12T09:33:10.551" v="356"/>
          <ac:spMkLst>
            <pc:docMk/>
            <pc:sldMk cId="2498273046" sldId="271"/>
            <ac:spMk id="2" creationId="{5D0C7B38-5632-3A51-9DE9-0864DFAF129E}"/>
          </ac:spMkLst>
        </pc:spChg>
        <pc:spChg chg="mod">
          <ac:chgData name="Siva sri harsha Pulipati" userId="6a8cd23eaa188dc2" providerId="Windows Live" clId="Web-{69558E8A-40A4-42CE-9359-F1D18D952B45}" dt="2023-04-12T09:36:50.072" v="361" actId="20577"/>
          <ac:spMkLst>
            <pc:docMk/>
            <pc:sldMk cId="2498273046" sldId="271"/>
            <ac:spMk id="3" creationId="{12A26402-999C-0692-F98C-C139921B3F12}"/>
          </ac:spMkLst>
        </pc:spChg>
        <pc:spChg chg="add del">
          <ac:chgData name="Siva sri harsha Pulipati" userId="6a8cd23eaa188dc2" providerId="Windows Live" clId="Web-{69558E8A-40A4-42CE-9359-F1D18D952B45}" dt="2023-04-12T09:32:59.848" v="354"/>
          <ac:spMkLst>
            <pc:docMk/>
            <pc:sldMk cId="2498273046" sldId="271"/>
            <ac:spMk id="9" creationId="{5A0118C5-4F8D-4CF4-BADD-53FEACC6C42A}"/>
          </ac:spMkLst>
        </pc:spChg>
        <pc:spChg chg="add del">
          <ac:chgData name="Siva sri harsha Pulipati" userId="6a8cd23eaa188dc2" providerId="Windows Live" clId="Web-{69558E8A-40A4-42CE-9359-F1D18D952B45}" dt="2023-04-12T09:32:59.848" v="354"/>
          <ac:spMkLst>
            <pc:docMk/>
            <pc:sldMk cId="2498273046" sldId="271"/>
            <ac:spMk id="11" creationId="{3C1D1FA3-6212-4B97-9B1E-C7F81247C2B9}"/>
          </ac:spMkLst>
        </pc:spChg>
        <pc:spChg chg="add del">
          <ac:chgData name="Siva sri harsha Pulipati" userId="6a8cd23eaa188dc2" providerId="Windows Live" clId="Web-{69558E8A-40A4-42CE-9359-F1D18D952B45}" dt="2023-04-12T09:32:59.848" v="354"/>
          <ac:spMkLst>
            <pc:docMk/>
            <pc:sldMk cId="2498273046" sldId="271"/>
            <ac:spMk id="13" creationId="{11C51958-04D4-4687-95A2-95DCDCF47464}"/>
          </ac:spMkLst>
        </pc:spChg>
        <pc:spChg chg="add del">
          <ac:chgData name="Siva sri harsha Pulipati" userId="6a8cd23eaa188dc2" providerId="Windows Live" clId="Web-{69558E8A-40A4-42CE-9359-F1D18D952B45}" dt="2023-04-12T09:32:59.848" v="354"/>
          <ac:spMkLst>
            <pc:docMk/>
            <pc:sldMk cId="2498273046" sldId="271"/>
            <ac:spMk id="15" creationId="{79AFCB35-9C04-4524-A0B1-57FF6865D013}"/>
          </ac:spMkLst>
        </pc:spChg>
        <pc:spChg chg="add del">
          <ac:chgData name="Siva sri harsha Pulipati" userId="6a8cd23eaa188dc2" providerId="Windows Live" clId="Web-{69558E8A-40A4-42CE-9359-F1D18D952B45}" dt="2023-04-12T09:32:59.848" v="354"/>
          <ac:spMkLst>
            <pc:docMk/>
            <pc:sldMk cId="2498273046" sldId="271"/>
            <ac:spMk id="17" creationId="{D11AD2AD-0BA0-4DD3-8EEA-84686A0E718C}"/>
          </ac:spMkLst>
        </pc:spChg>
        <pc:spChg chg="add del">
          <ac:chgData name="Siva sri harsha Pulipati" userId="6a8cd23eaa188dc2" providerId="Windows Live" clId="Web-{69558E8A-40A4-42CE-9359-F1D18D952B45}" dt="2023-04-12T09:33:10.551" v="356"/>
          <ac:spMkLst>
            <pc:docMk/>
            <pc:sldMk cId="2498273046" sldId="271"/>
            <ac:spMk id="364" creationId="{5A0118C5-4F8D-4CF4-BADD-53FEACC6C42A}"/>
          </ac:spMkLst>
        </pc:spChg>
        <pc:grpChg chg="add del">
          <ac:chgData name="Siva sri harsha Pulipati" userId="6a8cd23eaa188dc2" providerId="Windows Live" clId="Web-{69558E8A-40A4-42CE-9359-F1D18D952B45}" dt="2023-04-12T09:32:59.848" v="354"/>
          <ac:grpSpMkLst>
            <pc:docMk/>
            <pc:sldMk cId="2498273046" sldId="271"/>
            <ac:grpSpMk id="19" creationId="{0C156BF8-7FF7-440F-BE2B-417DFFE8BFA5}"/>
          </ac:grpSpMkLst>
        </pc:grpChg>
        <pc:grpChg chg="add del">
          <ac:chgData name="Siva sri harsha Pulipati" userId="6a8cd23eaa188dc2" providerId="Windows Live" clId="Web-{69558E8A-40A4-42CE-9359-F1D18D952B45}" dt="2023-04-12T09:33:10.551" v="356"/>
          <ac:grpSpMkLst>
            <pc:docMk/>
            <pc:sldMk cId="2498273046" sldId="271"/>
            <ac:grpSpMk id="23" creationId="{2B7E220D-70BE-46E1-87EA-9239C10828D4}"/>
          </ac:grpSpMkLst>
        </pc:grpChg>
        <pc:grpChg chg="add del">
          <ac:chgData name="Siva sri harsha Pulipati" userId="6a8cd23eaa188dc2" providerId="Windows Live" clId="Web-{69558E8A-40A4-42CE-9359-F1D18D952B45}" dt="2023-04-12T09:33:10.551" v="356"/>
          <ac:grpSpMkLst>
            <pc:docMk/>
            <pc:sldMk cId="2498273046" sldId="271"/>
            <ac:grpSpMk id="365" creationId="{268C940D-4516-4630-B49F-65C1A82FEA0C}"/>
          </ac:grpSpMkLst>
        </pc:grpChg>
        <pc:grpChg chg="add del">
          <ac:chgData name="Siva sri harsha Pulipati" userId="6a8cd23eaa188dc2" providerId="Windows Live" clId="Web-{69558E8A-40A4-42CE-9359-F1D18D952B45}" dt="2023-04-12T09:33:10.551" v="356"/>
          <ac:grpSpMkLst>
            <pc:docMk/>
            <pc:sldMk cId="2498273046" sldId="271"/>
            <ac:grpSpMk id="367" creationId="{C93F2521-5FCA-4EE4-ADB9-C71AB81B8875}"/>
          </ac:grpSpMkLst>
        </pc:grpChg>
        <pc:picChg chg="add mod">
          <ac:chgData name="Siva sri harsha Pulipati" userId="6a8cd23eaa188dc2" providerId="Windows Live" clId="Web-{69558E8A-40A4-42CE-9359-F1D18D952B45}" dt="2023-04-12T09:33:48.427" v="357" actId="1076"/>
          <ac:picMkLst>
            <pc:docMk/>
            <pc:sldMk cId="2498273046" sldId="271"/>
            <ac:picMk id="4" creationId="{DCF1A7D2-A2C0-FA4A-B4F0-1B1F481E5C83}"/>
          </ac:picMkLst>
        </pc:picChg>
      </pc:sldChg>
      <pc:sldChg chg="new del">
        <pc:chgData name="Siva sri harsha Pulipati" userId="6a8cd23eaa188dc2" providerId="Windows Live" clId="Web-{69558E8A-40A4-42CE-9359-F1D18D952B45}" dt="2023-04-12T09:35:17.742" v="359"/>
        <pc:sldMkLst>
          <pc:docMk/>
          <pc:sldMk cId="3090032912" sldId="272"/>
        </pc:sldMkLst>
      </pc:sldChg>
      <pc:sldChg chg="addSp modSp new mod setBg">
        <pc:chgData name="Siva sri harsha Pulipati" userId="6a8cd23eaa188dc2" providerId="Windows Live" clId="Web-{69558E8A-40A4-42CE-9359-F1D18D952B45}" dt="2023-04-12T09:41:43.391" v="541" actId="1076"/>
        <pc:sldMkLst>
          <pc:docMk/>
          <pc:sldMk cId="3901711089" sldId="272"/>
        </pc:sldMkLst>
        <pc:spChg chg="add mod">
          <ac:chgData name="Siva sri harsha Pulipati" userId="6a8cd23eaa188dc2" providerId="Windows Live" clId="Web-{69558E8A-40A4-42CE-9359-F1D18D952B45}" dt="2023-04-12T09:41:43.391" v="541" actId="1076"/>
          <ac:spMkLst>
            <pc:docMk/>
            <pc:sldMk cId="3901711089" sldId="272"/>
            <ac:spMk id="3" creationId="{386CCFC1-2F6B-0096-6F03-9FEE48AD2E68}"/>
          </ac:spMkLst>
        </pc:spChg>
        <pc:spChg chg="add">
          <ac:chgData name="Siva sri harsha Pulipati" userId="6a8cd23eaa188dc2" providerId="Windows Live" clId="Web-{69558E8A-40A4-42CE-9359-F1D18D952B45}" dt="2023-04-12T09:37:34.291" v="367"/>
          <ac:spMkLst>
            <pc:docMk/>
            <pc:sldMk cId="3901711089" sldId="272"/>
            <ac:spMk id="14" creationId="{7D6BF779-0B8C-4CC2-9268-9506AD0C5331}"/>
          </ac:spMkLst>
        </pc:spChg>
        <pc:spChg chg="add">
          <ac:chgData name="Siva sri harsha Pulipati" userId="6a8cd23eaa188dc2" providerId="Windows Live" clId="Web-{69558E8A-40A4-42CE-9359-F1D18D952B45}" dt="2023-04-12T09:37:34.291" v="367"/>
          <ac:spMkLst>
            <pc:docMk/>
            <pc:sldMk cId="3901711089" sldId="272"/>
            <ac:spMk id="16" creationId="{8B646C36-EEEC-4D52-8E8E-206F4CD8A3DA}"/>
          </ac:spMkLst>
        </pc:spChg>
        <pc:spChg chg="add">
          <ac:chgData name="Siva sri harsha Pulipati" userId="6a8cd23eaa188dc2" providerId="Windows Live" clId="Web-{69558E8A-40A4-42CE-9359-F1D18D952B45}" dt="2023-04-12T09:37:34.291" v="367"/>
          <ac:spMkLst>
            <pc:docMk/>
            <pc:sldMk cId="3901711089" sldId="272"/>
            <ac:spMk id="22" creationId="{8258443E-B333-44F4-8D49-1EAB1C1A4613}"/>
          </ac:spMkLst>
        </pc:spChg>
        <pc:spChg chg="add">
          <ac:chgData name="Siva sri harsha Pulipati" userId="6a8cd23eaa188dc2" providerId="Windows Live" clId="Web-{69558E8A-40A4-42CE-9359-F1D18D952B45}" dt="2023-04-12T09:37:34.291" v="367"/>
          <ac:spMkLst>
            <pc:docMk/>
            <pc:sldMk cId="3901711089" sldId="272"/>
            <ac:spMk id="31" creationId="{4FB204DF-284E-45F6-A017-79A4DF57BCCB}"/>
          </ac:spMkLst>
        </pc:spChg>
        <pc:spChg chg="add">
          <ac:chgData name="Siva sri harsha Pulipati" userId="6a8cd23eaa188dc2" providerId="Windows Live" clId="Web-{69558E8A-40A4-42CE-9359-F1D18D952B45}" dt="2023-04-12T09:37:34.291" v="367"/>
          <ac:spMkLst>
            <pc:docMk/>
            <pc:sldMk cId="3901711089" sldId="272"/>
            <ac:spMk id="33" creationId="{EB8560A9-B281-46EB-A304-1E4A5A00D6A9}"/>
          </ac:spMkLst>
        </pc:spChg>
        <pc:spChg chg="add">
          <ac:chgData name="Siva sri harsha Pulipati" userId="6a8cd23eaa188dc2" providerId="Windows Live" clId="Web-{69558E8A-40A4-42CE-9359-F1D18D952B45}" dt="2023-04-12T09:37:34.291" v="367"/>
          <ac:spMkLst>
            <pc:docMk/>
            <pc:sldMk cId="3901711089" sldId="272"/>
            <ac:spMk id="35" creationId="{4D1A5E71-B6B6-486A-8CDC-C7ABD9B903F6}"/>
          </ac:spMkLst>
        </pc:spChg>
        <pc:spChg chg="add">
          <ac:chgData name="Siva sri harsha Pulipati" userId="6a8cd23eaa188dc2" providerId="Windows Live" clId="Web-{69558E8A-40A4-42CE-9359-F1D18D952B45}" dt="2023-04-12T09:37:34.291" v="367"/>
          <ac:spMkLst>
            <pc:docMk/>
            <pc:sldMk cId="3901711089" sldId="272"/>
            <ac:spMk id="37" creationId="{667882DD-56E8-460E-99D5-86E71982D5AB}"/>
          </ac:spMkLst>
        </pc:spChg>
        <pc:grpChg chg="add">
          <ac:chgData name="Siva sri harsha Pulipati" userId="6a8cd23eaa188dc2" providerId="Windows Live" clId="Web-{69558E8A-40A4-42CE-9359-F1D18D952B45}" dt="2023-04-12T09:37:34.291" v="367"/>
          <ac:grpSpMkLst>
            <pc:docMk/>
            <pc:sldMk cId="3901711089" sldId="272"/>
            <ac:grpSpMk id="7" creationId="{8A351602-3772-4279-B0D3-A523F6F6EAB3}"/>
          </ac:grpSpMkLst>
        </pc:grpChg>
        <pc:grpChg chg="add">
          <ac:chgData name="Siva sri harsha Pulipati" userId="6a8cd23eaa188dc2" providerId="Windows Live" clId="Web-{69558E8A-40A4-42CE-9359-F1D18D952B45}" dt="2023-04-12T09:37:34.291" v="367"/>
          <ac:grpSpMkLst>
            <pc:docMk/>
            <pc:sldMk cId="3901711089" sldId="272"/>
            <ac:grpSpMk id="18" creationId="{B2EBBF56-923D-48A7-9F8F-86E33CFA3EF9}"/>
          </ac:grpSpMkLst>
        </pc:grpChg>
        <pc:grpChg chg="add">
          <ac:chgData name="Siva sri harsha Pulipati" userId="6a8cd23eaa188dc2" providerId="Windows Live" clId="Web-{69558E8A-40A4-42CE-9359-F1D18D952B45}" dt="2023-04-12T09:37:34.291" v="367"/>
          <ac:grpSpMkLst>
            <pc:docMk/>
            <pc:sldMk cId="3901711089" sldId="272"/>
            <ac:grpSpMk id="24" creationId="{FB9739EB-7F66-433D-841F-AB3CD18700B7}"/>
          </ac:grpSpMkLst>
        </pc:grpChg>
        <pc:picChg chg="add mod">
          <ac:chgData name="Siva sri harsha Pulipati" userId="6a8cd23eaa188dc2" providerId="Windows Live" clId="Web-{69558E8A-40A4-42CE-9359-F1D18D952B45}" dt="2023-04-12T09:37:42.792" v="371" actId="1076"/>
          <ac:picMkLst>
            <pc:docMk/>
            <pc:sldMk cId="3901711089" sldId="272"/>
            <ac:picMk id="2" creationId="{DB109882-8B48-804D-4231-16CE25677575}"/>
          </ac:picMkLst>
        </pc:picChg>
      </pc:sldChg>
      <pc:sldChg chg="addSp delSp modSp new mod setBg">
        <pc:chgData name="Siva sri harsha Pulipati" userId="6a8cd23eaa188dc2" providerId="Windows Live" clId="Web-{69558E8A-40A4-42CE-9359-F1D18D952B45}" dt="2023-04-12T09:54:42.424" v="587"/>
        <pc:sldMkLst>
          <pc:docMk/>
          <pc:sldMk cId="4202350999" sldId="273"/>
        </pc:sldMkLst>
        <pc:spChg chg="add mod">
          <ac:chgData name="Siva sri harsha Pulipati" userId="6a8cd23eaa188dc2" providerId="Windows Live" clId="Web-{69558E8A-40A4-42CE-9359-F1D18D952B45}" dt="2023-04-12T09:54:42.424" v="587"/>
          <ac:spMkLst>
            <pc:docMk/>
            <pc:sldMk cId="4202350999" sldId="273"/>
            <ac:spMk id="4" creationId="{4C4F13EC-5C29-1E03-CC54-984AB366A821}"/>
          </ac:spMkLst>
        </pc:spChg>
        <pc:spChg chg="add del">
          <ac:chgData name="Siva sri harsha Pulipati" userId="6a8cd23eaa188dc2" providerId="Windows Live" clId="Web-{69558E8A-40A4-42CE-9359-F1D18D952B45}" dt="2023-04-12T09:54:42.424" v="587"/>
          <ac:spMkLst>
            <pc:docMk/>
            <pc:sldMk cId="4202350999" sldId="273"/>
            <ac:spMk id="15" creationId="{7D6BF779-0B8C-4CC2-9268-9506AD0C5331}"/>
          </ac:spMkLst>
        </pc:spChg>
        <pc:spChg chg="add del">
          <ac:chgData name="Siva sri harsha Pulipati" userId="6a8cd23eaa188dc2" providerId="Windows Live" clId="Web-{69558E8A-40A4-42CE-9359-F1D18D952B45}" dt="2023-04-12T09:54:42.424" v="587"/>
          <ac:spMkLst>
            <pc:docMk/>
            <pc:sldMk cId="4202350999" sldId="273"/>
            <ac:spMk id="17" creationId="{68933DD1-EEE9-436F-B010-C91443DFEE73}"/>
          </ac:spMkLst>
        </pc:spChg>
        <pc:spChg chg="add del">
          <ac:chgData name="Siva sri harsha Pulipati" userId="6a8cd23eaa188dc2" providerId="Windows Live" clId="Web-{69558E8A-40A4-42CE-9359-F1D18D952B45}" dt="2023-04-12T09:54:42.424" v="587"/>
          <ac:spMkLst>
            <pc:docMk/>
            <pc:sldMk cId="4202350999" sldId="273"/>
            <ac:spMk id="19" creationId="{62F06E79-27EB-4238-ACB5-FA8E7F769DED}"/>
          </ac:spMkLst>
        </pc:spChg>
        <pc:spChg chg="add del">
          <ac:chgData name="Siva sri harsha Pulipati" userId="6a8cd23eaa188dc2" providerId="Windows Live" clId="Web-{69558E8A-40A4-42CE-9359-F1D18D952B45}" dt="2023-04-12T09:54:42.424" v="587"/>
          <ac:spMkLst>
            <pc:docMk/>
            <pc:sldMk cId="4202350999" sldId="273"/>
            <ac:spMk id="21" creationId="{36811063-A8CD-426B-8D4D-7A17602B5A6A}"/>
          </ac:spMkLst>
        </pc:spChg>
        <pc:spChg chg="add del">
          <ac:chgData name="Siva sri harsha Pulipati" userId="6a8cd23eaa188dc2" providerId="Windows Live" clId="Web-{69558E8A-40A4-42CE-9359-F1D18D952B45}" dt="2023-04-12T09:54:42.424" v="587"/>
          <ac:spMkLst>
            <pc:docMk/>
            <pc:sldMk cId="4202350999" sldId="273"/>
            <ac:spMk id="23" creationId="{489BAEBE-B597-4204-8D8D-596F30323F6B}"/>
          </ac:spMkLst>
        </pc:spChg>
        <pc:spChg chg="add del">
          <ac:chgData name="Siva sri harsha Pulipati" userId="6a8cd23eaa188dc2" providerId="Windows Live" clId="Web-{69558E8A-40A4-42CE-9359-F1D18D952B45}" dt="2023-04-12T09:54:42.424" v="587"/>
          <ac:spMkLst>
            <pc:docMk/>
            <pc:sldMk cId="4202350999" sldId="273"/>
            <ac:spMk id="25" creationId="{34CE566C-A0C9-461E-98D0-E98B78DDE3D9}"/>
          </ac:spMkLst>
        </pc:spChg>
        <pc:spChg chg="add del">
          <ac:chgData name="Siva sri harsha Pulipati" userId="6a8cd23eaa188dc2" providerId="Windows Live" clId="Web-{69558E8A-40A4-42CE-9359-F1D18D952B45}" dt="2023-04-12T09:54:42.424" v="587"/>
          <ac:spMkLst>
            <pc:docMk/>
            <pc:sldMk cId="4202350999" sldId="273"/>
            <ac:spMk id="27" creationId="{DB8F7B8F-2900-41EB-93FD-C47145B783F6}"/>
          </ac:spMkLst>
        </pc:spChg>
        <pc:spChg chg="add del">
          <ac:chgData name="Siva sri harsha Pulipati" userId="6a8cd23eaa188dc2" providerId="Windows Live" clId="Web-{69558E8A-40A4-42CE-9359-F1D18D952B45}" dt="2023-04-12T09:54:42.424" v="587"/>
          <ac:spMkLst>
            <pc:docMk/>
            <pc:sldMk cId="4202350999" sldId="273"/>
            <ac:spMk id="36" creationId="{14BCB5EE-5C7E-4C47-80CD-996A9E50206A}"/>
          </ac:spMkLst>
        </pc:spChg>
        <pc:spChg chg="add del">
          <ac:chgData name="Siva sri harsha Pulipati" userId="6a8cd23eaa188dc2" providerId="Windows Live" clId="Web-{69558E8A-40A4-42CE-9359-F1D18D952B45}" dt="2023-04-12T09:54:42.424" v="587"/>
          <ac:spMkLst>
            <pc:docMk/>
            <pc:sldMk cId="4202350999" sldId="273"/>
            <ac:spMk id="38" creationId="{1C803E21-A8A0-4AEE-97A9-830444B72434}"/>
          </ac:spMkLst>
        </pc:spChg>
        <pc:spChg chg="add del">
          <ac:chgData name="Siva sri harsha Pulipati" userId="6a8cd23eaa188dc2" providerId="Windows Live" clId="Web-{69558E8A-40A4-42CE-9359-F1D18D952B45}" dt="2023-04-12T09:54:42.424" v="587"/>
          <ac:spMkLst>
            <pc:docMk/>
            <pc:sldMk cId="4202350999" sldId="273"/>
            <ac:spMk id="40" creationId="{80E981AD-7D3B-432D-B9C7-9783C086BCF3}"/>
          </ac:spMkLst>
        </pc:spChg>
        <pc:spChg chg="add del">
          <ac:chgData name="Siva sri harsha Pulipati" userId="6a8cd23eaa188dc2" providerId="Windows Live" clId="Web-{69558E8A-40A4-42CE-9359-F1D18D952B45}" dt="2023-04-12T09:54:42.424" v="587"/>
          <ac:spMkLst>
            <pc:docMk/>
            <pc:sldMk cId="4202350999" sldId="273"/>
            <ac:spMk id="42" creationId="{4DE00465-58A0-4666-92C4-8F29D540CA89}"/>
          </ac:spMkLst>
        </pc:spChg>
        <pc:spChg chg="add del">
          <ac:chgData name="Siva sri harsha Pulipati" userId="6a8cd23eaa188dc2" providerId="Windows Live" clId="Web-{69558E8A-40A4-42CE-9359-F1D18D952B45}" dt="2023-04-12T09:54:42.424" v="587"/>
          <ac:spMkLst>
            <pc:docMk/>
            <pc:sldMk cId="4202350999" sldId="273"/>
            <ac:spMk id="45" creationId="{7D6BF779-0B8C-4CC2-9268-9506AD0C5331}"/>
          </ac:spMkLst>
        </pc:spChg>
        <pc:spChg chg="add del">
          <ac:chgData name="Siva sri harsha Pulipati" userId="6a8cd23eaa188dc2" providerId="Windows Live" clId="Web-{69558E8A-40A4-42CE-9359-F1D18D952B45}" dt="2023-04-12T09:54:42.424" v="587"/>
          <ac:spMkLst>
            <pc:docMk/>
            <pc:sldMk cId="4202350999" sldId="273"/>
            <ac:spMk id="46" creationId="{489B7BFD-8F45-4093-AD9C-91B15B0503D9}"/>
          </ac:spMkLst>
        </pc:spChg>
        <pc:spChg chg="add del">
          <ac:chgData name="Siva sri harsha Pulipati" userId="6a8cd23eaa188dc2" providerId="Windows Live" clId="Web-{69558E8A-40A4-42CE-9359-F1D18D952B45}" dt="2023-04-12T09:54:42.424" v="587"/>
          <ac:spMkLst>
            <pc:docMk/>
            <pc:sldMk cId="4202350999" sldId="273"/>
            <ac:spMk id="53" creationId="{64856DF8-E786-4A2B-BCE9-1D3AA7C5D0A9}"/>
          </ac:spMkLst>
        </pc:spChg>
        <pc:spChg chg="add del">
          <ac:chgData name="Siva sri harsha Pulipati" userId="6a8cd23eaa188dc2" providerId="Windows Live" clId="Web-{69558E8A-40A4-42CE-9359-F1D18D952B45}" dt="2023-04-12T09:54:17.345" v="585"/>
          <ac:spMkLst>
            <pc:docMk/>
            <pc:sldMk cId="4202350999" sldId="273"/>
            <ac:spMk id="54" creationId="{7D6BF779-0B8C-4CC2-9268-9506AD0C5331}"/>
          </ac:spMkLst>
        </pc:spChg>
        <pc:spChg chg="add del">
          <ac:chgData name="Siva sri harsha Pulipati" userId="6a8cd23eaa188dc2" providerId="Windows Live" clId="Web-{69558E8A-40A4-42CE-9359-F1D18D952B45}" dt="2023-04-12T09:54:42.424" v="587"/>
          <ac:spMkLst>
            <pc:docMk/>
            <pc:sldMk cId="4202350999" sldId="273"/>
            <ac:spMk id="55" creationId="{E646A872-7F34-4E27-B0A7-9720177E374D}"/>
          </ac:spMkLst>
        </pc:spChg>
        <pc:spChg chg="add del">
          <ac:chgData name="Siva sri harsha Pulipati" userId="6a8cd23eaa188dc2" providerId="Windows Live" clId="Web-{69558E8A-40A4-42CE-9359-F1D18D952B45}" dt="2023-04-12T09:54:17.345" v="585"/>
          <ac:spMkLst>
            <pc:docMk/>
            <pc:sldMk cId="4202350999" sldId="273"/>
            <ac:spMk id="56" creationId="{489B7BFD-8F45-4093-AD9C-91B15B0503D9}"/>
          </ac:spMkLst>
        </pc:spChg>
        <pc:spChg chg="add del">
          <ac:chgData name="Siva sri harsha Pulipati" userId="6a8cd23eaa188dc2" providerId="Windows Live" clId="Web-{69558E8A-40A4-42CE-9359-F1D18D952B45}" dt="2023-04-12T09:54:42.424" v="587"/>
          <ac:spMkLst>
            <pc:docMk/>
            <pc:sldMk cId="4202350999" sldId="273"/>
            <ac:spMk id="57" creationId="{AE689860-A291-4B0F-AB65-421F8C20E2E1}"/>
          </ac:spMkLst>
        </pc:spChg>
        <pc:spChg chg="add del">
          <ac:chgData name="Siva sri harsha Pulipati" userId="6a8cd23eaa188dc2" providerId="Windows Live" clId="Web-{69558E8A-40A4-42CE-9359-F1D18D952B45}" dt="2023-04-12T09:54:17.345" v="585"/>
          <ac:spMkLst>
            <pc:docMk/>
            <pc:sldMk cId="4202350999" sldId="273"/>
            <ac:spMk id="58" creationId="{64856DF8-E786-4A2B-BCE9-1D3AA7C5D0A9}"/>
          </ac:spMkLst>
        </pc:spChg>
        <pc:spChg chg="add del">
          <ac:chgData name="Siva sri harsha Pulipati" userId="6a8cd23eaa188dc2" providerId="Windows Live" clId="Web-{69558E8A-40A4-42CE-9359-F1D18D952B45}" dt="2023-04-12T09:54:42.424" v="587"/>
          <ac:spMkLst>
            <pc:docMk/>
            <pc:sldMk cId="4202350999" sldId="273"/>
            <ac:spMk id="59" creationId="{C82BEF57-041E-4DE3-B65C-CBE71211B3DE}"/>
          </ac:spMkLst>
        </pc:spChg>
        <pc:spChg chg="add del">
          <ac:chgData name="Siva sri harsha Pulipati" userId="6a8cd23eaa188dc2" providerId="Windows Live" clId="Web-{69558E8A-40A4-42CE-9359-F1D18D952B45}" dt="2023-04-12T09:54:17.345" v="585"/>
          <ac:spMkLst>
            <pc:docMk/>
            <pc:sldMk cId="4202350999" sldId="273"/>
            <ac:spMk id="60" creationId="{E646A872-7F34-4E27-B0A7-9720177E374D}"/>
          </ac:spMkLst>
        </pc:spChg>
        <pc:spChg chg="add del">
          <ac:chgData name="Siva sri harsha Pulipati" userId="6a8cd23eaa188dc2" providerId="Windows Live" clId="Web-{69558E8A-40A4-42CE-9359-F1D18D952B45}" dt="2023-04-12T09:54:42.424" v="587"/>
          <ac:spMkLst>
            <pc:docMk/>
            <pc:sldMk cId="4202350999" sldId="273"/>
            <ac:spMk id="61" creationId="{D9DFE8A5-DCEC-4A43-B613-D62AC8C5734F}"/>
          </ac:spMkLst>
        </pc:spChg>
        <pc:spChg chg="add del">
          <ac:chgData name="Siva sri harsha Pulipati" userId="6a8cd23eaa188dc2" providerId="Windows Live" clId="Web-{69558E8A-40A4-42CE-9359-F1D18D952B45}" dt="2023-04-12T09:54:17.345" v="585"/>
          <ac:spMkLst>
            <pc:docMk/>
            <pc:sldMk cId="4202350999" sldId="273"/>
            <ac:spMk id="62" creationId="{AE689860-A291-4B0F-AB65-421F8C20E2E1}"/>
          </ac:spMkLst>
        </pc:spChg>
        <pc:spChg chg="add del">
          <ac:chgData name="Siva sri harsha Pulipati" userId="6a8cd23eaa188dc2" providerId="Windows Live" clId="Web-{69558E8A-40A4-42CE-9359-F1D18D952B45}" dt="2023-04-12T09:54:42.424" v="587"/>
          <ac:spMkLst>
            <pc:docMk/>
            <pc:sldMk cId="4202350999" sldId="273"/>
            <ac:spMk id="63" creationId="{45E0BF71-78CD-4FD9-BB54-48CD14158971}"/>
          </ac:spMkLst>
        </pc:spChg>
        <pc:spChg chg="add del">
          <ac:chgData name="Siva sri harsha Pulipati" userId="6a8cd23eaa188dc2" providerId="Windows Live" clId="Web-{69558E8A-40A4-42CE-9359-F1D18D952B45}" dt="2023-04-12T09:54:17.345" v="585"/>
          <ac:spMkLst>
            <pc:docMk/>
            <pc:sldMk cId="4202350999" sldId="273"/>
            <ac:spMk id="64" creationId="{C82BEF57-041E-4DE3-B65C-CBE71211B3DE}"/>
          </ac:spMkLst>
        </pc:spChg>
        <pc:spChg chg="add del">
          <ac:chgData name="Siva sri harsha Pulipati" userId="6a8cd23eaa188dc2" providerId="Windows Live" clId="Web-{69558E8A-40A4-42CE-9359-F1D18D952B45}" dt="2023-04-12T09:54:42.424" v="587"/>
          <ac:spMkLst>
            <pc:docMk/>
            <pc:sldMk cId="4202350999" sldId="273"/>
            <ac:spMk id="65" creationId="{26B7664A-BE61-4A65-B937-A31E08B8B9AD}"/>
          </ac:spMkLst>
        </pc:spChg>
        <pc:spChg chg="add del">
          <ac:chgData name="Siva sri harsha Pulipati" userId="6a8cd23eaa188dc2" providerId="Windows Live" clId="Web-{69558E8A-40A4-42CE-9359-F1D18D952B45}" dt="2023-04-12T09:54:17.345" v="585"/>
          <ac:spMkLst>
            <pc:docMk/>
            <pc:sldMk cId="4202350999" sldId="273"/>
            <ac:spMk id="66" creationId="{D9DFE8A5-DCEC-4A43-B613-D62AC8C5734F}"/>
          </ac:spMkLst>
        </pc:spChg>
        <pc:spChg chg="add del">
          <ac:chgData name="Siva sri harsha Pulipati" userId="6a8cd23eaa188dc2" providerId="Windows Live" clId="Web-{69558E8A-40A4-42CE-9359-F1D18D952B45}" dt="2023-04-12T09:54:42.424" v="587"/>
          <ac:spMkLst>
            <pc:docMk/>
            <pc:sldMk cId="4202350999" sldId="273"/>
            <ac:spMk id="67" creationId="{279CAF82-0ECF-42BE-8F37-F71941E5D410}"/>
          </ac:spMkLst>
        </pc:spChg>
        <pc:spChg chg="add del">
          <ac:chgData name="Siva sri harsha Pulipati" userId="6a8cd23eaa188dc2" providerId="Windows Live" clId="Web-{69558E8A-40A4-42CE-9359-F1D18D952B45}" dt="2023-04-12T09:54:17.345" v="585"/>
          <ac:spMkLst>
            <pc:docMk/>
            <pc:sldMk cId="4202350999" sldId="273"/>
            <ac:spMk id="68" creationId="{45E0BF71-78CD-4FD9-BB54-48CD14158971}"/>
          </ac:spMkLst>
        </pc:spChg>
        <pc:spChg chg="add del">
          <ac:chgData name="Siva sri harsha Pulipati" userId="6a8cd23eaa188dc2" providerId="Windows Live" clId="Web-{69558E8A-40A4-42CE-9359-F1D18D952B45}" dt="2023-04-12T09:54:17.345" v="585"/>
          <ac:spMkLst>
            <pc:docMk/>
            <pc:sldMk cId="4202350999" sldId="273"/>
            <ac:spMk id="70" creationId="{26B7664A-BE61-4A65-B937-A31E08B8B9AD}"/>
          </ac:spMkLst>
        </pc:spChg>
        <pc:spChg chg="add del">
          <ac:chgData name="Siva sri harsha Pulipati" userId="6a8cd23eaa188dc2" providerId="Windows Live" clId="Web-{69558E8A-40A4-42CE-9359-F1D18D952B45}" dt="2023-04-12T09:54:42.424" v="587"/>
          <ac:spMkLst>
            <pc:docMk/>
            <pc:sldMk cId="4202350999" sldId="273"/>
            <ac:spMk id="71" creationId="{033BC44A-0661-43B4-9C14-FD5963C226AE}"/>
          </ac:spMkLst>
        </pc:spChg>
        <pc:spChg chg="add del">
          <ac:chgData name="Siva sri harsha Pulipati" userId="6a8cd23eaa188dc2" providerId="Windows Live" clId="Web-{69558E8A-40A4-42CE-9359-F1D18D952B45}" dt="2023-04-12T09:54:17.345" v="585"/>
          <ac:spMkLst>
            <pc:docMk/>
            <pc:sldMk cId="4202350999" sldId="273"/>
            <ac:spMk id="72" creationId="{279CAF82-0ECF-42BE-8F37-F71941E5D410}"/>
          </ac:spMkLst>
        </pc:spChg>
        <pc:spChg chg="add del">
          <ac:chgData name="Siva sri harsha Pulipati" userId="6a8cd23eaa188dc2" providerId="Windows Live" clId="Web-{69558E8A-40A4-42CE-9359-F1D18D952B45}" dt="2023-04-12T09:54:42.424" v="587"/>
          <ac:spMkLst>
            <pc:docMk/>
            <pc:sldMk cId="4202350999" sldId="273"/>
            <ac:spMk id="73" creationId="{87045360-A428-4E4B-989C-E4EF4D92037A}"/>
          </ac:spMkLst>
        </pc:spChg>
        <pc:spChg chg="add del">
          <ac:chgData name="Siva sri harsha Pulipati" userId="6a8cd23eaa188dc2" providerId="Windows Live" clId="Web-{69558E8A-40A4-42CE-9359-F1D18D952B45}" dt="2023-04-12T09:54:42.424" v="587"/>
          <ac:spMkLst>
            <pc:docMk/>
            <pc:sldMk cId="4202350999" sldId="273"/>
            <ac:spMk id="80" creationId="{0AE773EE-DD7B-4F25-945A-3F59DEE680F9}"/>
          </ac:spMkLst>
        </pc:spChg>
        <pc:spChg chg="add del">
          <ac:chgData name="Siva sri harsha Pulipati" userId="6a8cd23eaa188dc2" providerId="Windows Live" clId="Web-{69558E8A-40A4-42CE-9359-F1D18D952B45}" dt="2023-04-12T09:54:17.345" v="585"/>
          <ac:spMkLst>
            <pc:docMk/>
            <pc:sldMk cId="4202350999" sldId="273"/>
            <ac:spMk id="81" creationId="{033BC44A-0661-43B4-9C14-FD5963C226AE}"/>
          </ac:spMkLst>
        </pc:spChg>
        <pc:spChg chg="add del">
          <ac:chgData name="Siva sri harsha Pulipati" userId="6a8cd23eaa188dc2" providerId="Windows Live" clId="Web-{69558E8A-40A4-42CE-9359-F1D18D952B45}" dt="2023-04-12T09:54:42.424" v="587"/>
          <ac:spMkLst>
            <pc:docMk/>
            <pc:sldMk cId="4202350999" sldId="273"/>
            <ac:spMk id="82" creationId="{2A7F3B2F-8A53-4176-8D77-ECA28FF4D6EB}"/>
          </ac:spMkLst>
        </pc:spChg>
        <pc:spChg chg="add del">
          <ac:chgData name="Siva sri harsha Pulipati" userId="6a8cd23eaa188dc2" providerId="Windows Live" clId="Web-{69558E8A-40A4-42CE-9359-F1D18D952B45}" dt="2023-04-12T09:54:17.345" v="585"/>
          <ac:spMkLst>
            <pc:docMk/>
            <pc:sldMk cId="4202350999" sldId="273"/>
            <ac:spMk id="83" creationId="{87045360-A428-4E4B-989C-E4EF4D92037A}"/>
          </ac:spMkLst>
        </pc:spChg>
        <pc:spChg chg="add del">
          <ac:chgData name="Siva sri harsha Pulipati" userId="6a8cd23eaa188dc2" providerId="Windows Live" clId="Web-{69558E8A-40A4-42CE-9359-F1D18D952B45}" dt="2023-04-12T09:54:17.345" v="585"/>
          <ac:spMkLst>
            <pc:docMk/>
            <pc:sldMk cId="4202350999" sldId="273"/>
            <ac:spMk id="85" creationId="{0AE773EE-DD7B-4F25-945A-3F59DEE680F9}"/>
          </ac:spMkLst>
        </pc:spChg>
        <pc:spChg chg="add del">
          <ac:chgData name="Siva sri harsha Pulipati" userId="6a8cd23eaa188dc2" providerId="Windows Live" clId="Web-{69558E8A-40A4-42CE-9359-F1D18D952B45}" dt="2023-04-12T09:54:17.345" v="585"/>
          <ac:spMkLst>
            <pc:docMk/>
            <pc:sldMk cId="4202350999" sldId="273"/>
            <ac:spMk id="87" creationId="{2A7F3B2F-8A53-4176-8D77-ECA28FF4D6EB}"/>
          </ac:spMkLst>
        </pc:spChg>
        <pc:grpChg chg="add del">
          <ac:chgData name="Siva sri harsha Pulipati" userId="6a8cd23eaa188dc2" providerId="Windows Live" clId="Web-{69558E8A-40A4-42CE-9359-F1D18D952B45}" dt="2023-04-12T09:54:42.424" v="587"/>
          <ac:grpSpMkLst>
            <pc:docMk/>
            <pc:sldMk cId="4202350999" sldId="273"/>
            <ac:grpSpMk id="8" creationId="{8A351602-3772-4279-B0D3-A523F6F6EAB3}"/>
          </ac:grpSpMkLst>
        </pc:grpChg>
        <pc:grpChg chg="add del">
          <ac:chgData name="Siva sri harsha Pulipati" userId="6a8cd23eaa188dc2" providerId="Windows Live" clId="Web-{69558E8A-40A4-42CE-9359-F1D18D952B45}" dt="2023-04-12T09:54:42.424" v="587"/>
          <ac:grpSpMkLst>
            <pc:docMk/>
            <pc:sldMk cId="4202350999" sldId="273"/>
            <ac:grpSpMk id="29" creationId="{FB9739EB-7F66-433D-841F-AB3CD18700B7}"/>
          </ac:grpSpMkLst>
        </pc:grpChg>
        <pc:grpChg chg="add del">
          <ac:chgData name="Siva sri harsha Pulipati" userId="6a8cd23eaa188dc2" providerId="Windows Live" clId="Web-{69558E8A-40A4-42CE-9359-F1D18D952B45}" dt="2023-04-12T09:54:42.424" v="587"/>
          <ac:grpSpMkLst>
            <pc:docMk/>
            <pc:sldMk cId="4202350999" sldId="273"/>
            <ac:grpSpMk id="44" creationId="{8A351602-3772-4279-B0D3-A523F6F6EAB3}"/>
          </ac:grpSpMkLst>
        </pc:grpChg>
        <pc:grpChg chg="add del">
          <ac:chgData name="Siva sri harsha Pulipati" userId="6a8cd23eaa188dc2" providerId="Windows Live" clId="Web-{69558E8A-40A4-42CE-9359-F1D18D952B45}" dt="2023-04-12T09:54:17.345" v="585"/>
          <ac:grpSpMkLst>
            <pc:docMk/>
            <pc:sldMk cId="4202350999" sldId="273"/>
            <ac:grpSpMk id="47" creationId="{8A351602-3772-4279-B0D3-A523F6F6EAB3}"/>
          </ac:grpSpMkLst>
        </pc:grpChg>
        <pc:grpChg chg="add del">
          <ac:chgData name="Siva sri harsha Pulipati" userId="6a8cd23eaa188dc2" providerId="Windows Live" clId="Web-{69558E8A-40A4-42CE-9359-F1D18D952B45}" dt="2023-04-12T09:54:42.424" v="587"/>
          <ac:grpSpMkLst>
            <pc:docMk/>
            <pc:sldMk cId="4202350999" sldId="273"/>
            <ac:grpSpMk id="69" creationId="{FB9739EB-7F66-433D-841F-AB3CD18700B7}"/>
          </ac:grpSpMkLst>
        </pc:grpChg>
        <pc:grpChg chg="add del">
          <ac:chgData name="Siva sri harsha Pulipati" userId="6a8cd23eaa188dc2" providerId="Windows Live" clId="Web-{69558E8A-40A4-42CE-9359-F1D18D952B45}" dt="2023-04-12T09:54:17.345" v="585"/>
          <ac:grpSpMkLst>
            <pc:docMk/>
            <pc:sldMk cId="4202350999" sldId="273"/>
            <ac:grpSpMk id="74" creationId="{FB9739EB-7F66-433D-841F-AB3CD18700B7}"/>
          </ac:grpSpMkLst>
        </pc:grpChg>
        <pc:picChg chg="add mod ord">
          <ac:chgData name="Siva sri harsha Pulipati" userId="6a8cd23eaa188dc2" providerId="Windows Live" clId="Web-{69558E8A-40A4-42CE-9359-F1D18D952B45}" dt="2023-04-12T09:54:42.424" v="587"/>
          <ac:picMkLst>
            <pc:docMk/>
            <pc:sldMk cId="4202350999" sldId="273"/>
            <ac:picMk id="2" creationId="{F195F594-A70F-3490-F73E-771A391862C3}"/>
          </ac:picMkLst>
        </pc:picChg>
        <pc:picChg chg="add mod ord">
          <ac:chgData name="Siva sri harsha Pulipati" userId="6a8cd23eaa188dc2" providerId="Windows Live" clId="Web-{69558E8A-40A4-42CE-9359-F1D18D952B45}" dt="2023-04-12T09:54:42.424" v="587"/>
          <ac:picMkLst>
            <pc:docMk/>
            <pc:sldMk cId="4202350999" sldId="273"/>
            <ac:picMk id="3" creationId="{466C76FD-D52C-9722-CF9A-13071B6BAAAD}"/>
          </ac:picMkLst>
        </pc:picChg>
      </pc:sldChg>
      <pc:sldChg chg="new del">
        <pc:chgData name="Siva sri harsha Pulipati" userId="6a8cd23eaa188dc2" providerId="Windows Live" clId="Web-{69558E8A-40A4-42CE-9359-F1D18D952B45}" dt="2023-04-12T09:57:54.053" v="591"/>
        <pc:sldMkLst>
          <pc:docMk/>
          <pc:sldMk cId="370912502" sldId="274"/>
        </pc:sldMkLst>
      </pc:sldChg>
      <pc:sldChg chg="addSp delSp modSp new mod setBg addAnim">
        <pc:chgData name="Siva sri harsha Pulipati" userId="6a8cd23eaa188dc2" providerId="Windows Live" clId="Web-{69558E8A-40A4-42CE-9359-F1D18D952B45}" dt="2023-04-12T10:06:32.674" v="693" actId="14100"/>
        <pc:sldMkLst>
          <pc:docMk/>
          <pc:sldMk cId="1251661497" sldId="275"/>
        </pc:sldMkLst>
        <pc:spChg chg="mod">
          <ac:chgData name="Siva sri harsha Pulipati" userId="6a8cd23eaa188dc2" providerId="Windows Live" clId="Web-{69558E8A-40A4-42CE-9359-F1D18D952B45}" dt="2023-04-12T10:06:24.033" v="691"/>
          <ac:spMkLst>
            <pc:docMk/>
            <pc:sldMk cId="1251661497" sldId="275"/>
            <ac:spMk id="2" creationId="{F6A3BB88-B3CF-3822-CBFA-5B78B22AB749}"/>
          </ac:spMkLst>
        </pc:spChg>
        <pc:spChg chg="mod">
          <ac:chgData name="Siva sri harsha Pulipati" userId="6a8cd23eaa188dc2" providerId="Windows Live" clId="Web-{69558E8A-40A4-42CE-9359-F1D18D952B45}" dt="2023-04-12T10:06:24.033" v="691"/>
          <ac:spMkLst>
            <pc:docMk/>
            <pc:sldMk cId="1251661497" sldId="275"/>
            <ac:spMk id="3" creationId="{20E5FE2B-6A45-B736-B8F9-5D2C200342C8}"/>
          </ac:spMkLst>
        </pc:spChg>
        <pc:spChg chg="add del">
          <ac:chgData name="Siva sri harsha Pulipati" userId="6a8cd23eaa188dc2" providerId="Windows Live" clId="Web-{69558E8A-40A4-42CE-9359-F1D18D952B45}" dt="2023-04-12T10:06:24.033" v="691"/>
          <ac:spMkLst>
            <pc:docMk/>
            <pc:sldMk cId="1251661497" sldId="275"/>
            <ac:spMk id="8" creationId="{5A0118C5-4F8D-4CF4-BADD-53FEACC6C42A}"/>
          </ac:spMkLst>
        </pc:spChg>
        <pc:spChg chg="add del">
          <ac:chgData name="Siva sri harsha Pulipati" userId="6a8cd23eaa188dc2" providerId="Windows Live" clId="Web-{69558E8A-40A4-42CE-9359-F1D18D952B45}" dt="2023-04-12T10:06:24.033" v="691"/>
          <ac:spMkLst>
            <pc:docMk/>
            <pc:sldMk cId="1251661497" sldId="275"/>
            <ac:spMk id="10" creationId="{4E0A5C5C-2A95-428E-9F6A-0D29EBD57C9F}"/>
          </ac:spMkLst>
        </pc:spChg>
        <pc:spChg chg="add del">
          <ac:chgData name="Siva sri harsha Pulipati" userId="6a8cd23eaa188dc2" providerId="Windows Live" clId="Web-{69558E8A-40A4-42CE-9359-F1D18D952B45}" dt="2023-04-12T10:06:24.033" v="691"/>
          <ac:spMkLst>
            <pc:docMk/>
            <pc:sldMk cId="1251661497" sldId="275"/>
            <ac:spMk id="12" creationId="{1056F38F-7C4E-461D-8709-7D0024AE1F79}"/>
          </ac:spMkLst>
        </pc:spChg>
        <pc:spChg chg="add del">
          <ac:chgData name="Siva sri harsha Pulipati" userId="6a8cd23eaa188dc2" providerId="Windows Live" clId="Web-{69558E8A-40A4-42CE-9359-F1D18D952B45}" dt="2023-04-12T10:06:24.033" v="691"/>
          <ac:spMkLst>
            <pc:docMk/>
            <pc:sldMk cId="1251661497" sldId="275"/>
            <ac:spMk id="14" creationId="{C7278469-3C3C-49CE-AEEE-E176A4900B78}"/>
          </ac:spMkLst>
        </pc:spChg>
        <pc:spChg chg="add del">
          <ac:chgData name="Siva sri harsha Pulipati" userId="6a8cd23eaa188dc2" providerId="Windows Live" clId="Web-{69558E8A-40A4-42CE-9359-F1D18D952B45}" dt="2023-04-12T10:06:24.033" v="691"/>
          <ac:spMkLst>
            <pc:docMk/>
            <pc:sldMk cId="1251661497" sldId="275"/>
            <ac:spMk id="20" creationId="{4C6598AB-1C17-4D54-951C-A082D94ACB7A}"/>
          </ac:spMkLst>
        </pc:spChg>
        <pc:spChg chg="add del">
          <ac:chgData name="Siva sri harsha Pulipati" userId="6a8cd23eaa188dc2" providerId="Windows Live" clId="Web-{69558E8A-40A4-42CE-9359-F1D18D952B45}" dt="2023-04-12T10:06:24.033" v="691"/>
          <ac:spMkLst>
            <pc:docMk/>
            <pc:sldMk cId="1251661497" sldId="275"/>
            <ac:spMk id="22" creationId="{C83B66D7-137D-4AC1-B172-53D60F08BEB5}"/>
          </ac:spMkLst>
        </pc:spChg>
        <pc:spChg chg="add del">
          <ac:chgData name="Siva sri harsha Pulipati" userId="6a8cd23eaa188dc2" providerId="Windows Live" clId="Web-{69558E8A-40A4-42CE-9359-F1D18D952B45}" dt="2023-04-12T10:06:24.033" v="691"/>
          <ac:spMkLst>
            <pc:docMk/>
            <pc:sldMk cId="1251661497" sldId="275"/>
            <ac:spMk id="24" creationId="{F6B92503-6984-4D15-8B98-8718709B785D}"/>
          </ac:spMkLst>
        </pc:spChg>
        <pc:spChg chg="add del">
          <ac:chgData name="Siva sri harsha Pulipati" userId="6a8cd23eaa188dc2" providerId="Windows Live" clId="Web-{69558E8A-40A4-42CE-9359-F1D18D952B45}" dt="2023-04-12T10:06:24.033" v="691"/>
          <ac:spMkLst>
            <pc:docMk/>
            <pc:sldMk cId="1251661497" sldId="275"/>
            <ac:spMk id="26" creationId="{08DDF938-524E-4C18-A47D-C00627832366}"/>
          </ac:spMkLst>
        </pc:spChg>
        <pc:spChg chg="add">
          <ac:chgData name="Siva sri harsha Pulipati" userId="6a8cd23eaa188dc2" providerId="Windows Live" clId="Web-{69558E8A-40A4-42CE-9359-F1D18D952B45}" dt="2023-04-12T10:06:24.033" v="691"/>
          <ac:spMkLst>
            <pc:docMk/>
            <pc:sldMk cId="1251661497" sldId="275"/>
            <ac:spMk id="45" creationId="{7D6BF779-0B8C-4CC2-9268-9506AD0C5331}"/>
          </ac:spMkLst>
        </pc:spChg>
        <pc:spChg chg="add">
          <ac:chgData name="Siva sri harsha Pulipati" userId="6a8cd23eaa188dc2" providerId="Windows Live" clId="Web-{69558E8A-40A4-42CE-9359-F1D18D952B45}" dt="2023-04-12T10:06:24.033" v="691"/>
          <ac:spMkLst>
            <pc:docMk/>
            <pc:sldMk cId="1251661497" sldId="275"/>
            <ac:spMk id="47" creationId="{8B646C36-EEEC-4D52-8E8E-206F4CD8A3DA}"/>
          </ac:spMkLst>
        </pc:spChg>
        <pc:spChg chg="add">
          <ac:chgData name="Siva sri harsha Pulipati" userId="6a8cd23eaa188dc2" providerId="Windows Live" clId="Web-{69558E8A-40A4-42CE-9359-F1D18D952B45}" dt="2023-04-12T10:06:24.033" v="691"/>
          <ac:spMkLst>
            <pc:docMk/>
            <pc:sldMk cId="1251661497" sldId="275"/>
            <ac:spMk id="53" creationId="{8258443E-B333-44F4-8D49-1EAB1C1A4613}"/>
          </ac:spMkLst>
        </pc:spChg>
        <pc:spChg chg="add">
          <ac:chgData name="Siva sri harsha Pulipati" userId="6a8cd23eaa188dc2" providerId="Windows Live" clId="Web-{69558E8A-40A4-42CE-9359-F1D18D952B45}" dt="2023-04-12T10:06:24.033" v="691"/>
          <ac:spMkLst>
            <pc:docMk/>
            <pc:sldMk cId="1251661497" sldId="275"/>
            <ac:spMk id="62" creationId="{4FB204DF-284E-45F6-A017-79A4DF57BCCB}"/>
          </ac:spMkLst>
        </pc:spChg>
        <pc:spChg chg="add">
          <ac:chgData name="Siva sri harsha Pulipati" userId="6a8cd23eaa188dc2" providerId="Windows Live" clId="Web-{69558E8A-40A4-42CE-9359-F1D18D952B45}" dt="2023-04-12T10:06:24.033" v="691"/>
          <ac:spMkLst>
            <pc:docMk/>
            <pc:sldMk cId="1251661497" sldId="275"/>
            <ac:spMk id="64" creationId="{EB8560A9-B281-46EB-A304-1E4A5A00D6A9}"/>
          </ac:spMkLst>
        </pc:spChg>
        <pc:spChg chg="add">
          <ac:chgData name="Siva sri harsha Pulipati" userId="6a8cd23eaa188dc2" providerId="Windows Live" clId="Web-{69558E8A-40A4-42CE-9359-F1D18D952B45}" dt="2023-04-12T10:06:24.033" v="691"/>
          <ac:spMkLst>
            <pc:docMk/>
            <pc:sldMk cId="1251661497" sldId="275"/>
            <ac:spMk id="66" creationId="{4D1A5E71-B6B6-486A-8CDC-C7ABD9B903F6}"/>
          </ac:spMkLst>
        </pc:spChg>
        <pc:spChg chg="add">
          <ac:chgData name="Siva sri harsha Pulipati" userId="6a8cd23eaa188dc2" providerId="Windows Live" clId="Web-{69558E8A-40A4-42CE-9359-F1D18D952B45}" dt="2023-04-12T10:06:24.033" v="691"/>
          <ac:spMkLst>
            <pc:docMk/>
            <pc:sldMk cId="1251661497" sldId="275"/>
            <ac:spMk id="68" creationId="{667882DD-56E8-460E-99D5-86E71982D5AB}"/>
          </ac:spMkLst>
        </pc:spChg>
        <pc:grpChg chg="add del">
          <ac:chgData name="Siva sri harsha Pulipati" userId="6a8cd23eaa188dc2" providerId="Windows Live" clId="Web-{69558E8A-40A4-42CE-9359-F1D18D952B45}" dt="2023-04-12T10:06:24.033" v="691"/>
          <ac:grpSpMkLst>
            <pc:docMk/>
            <pc:sldMk cId="1251661497" sldId="275"/>
            <ac:grpSpMk id="16" creationId="{93DC754C-7E09-422D-A8BB-AF632E90DFA2}"/>
          </ac:grpSpMkLst>
        </pc:grpChg>
        <pc:grpChg chg="add del">
          <ac:chgData name="Siva sri harsha Pulipati" userId="6a8cd23eaa188dc2" providerId="Windows Live" clId="Web-{69558E8A-40A4-42CE-9359-F1D18D952B45}" dt="2023-04-12T10:06:24.033" v="691"/>
          <ac:grpSpMkLst>
            <pc:docMk/>
            <pc:sldMk cId="1251661497" sldId="275"/>
            <ac:grpSpMk id="28" creationId="{3773FAF5-C452-4455-9411-D6AF5EBD4CA9}"/>
          </ac:grpSpMkLst>
        </pc:grpChg>
        <pc:grpChg chg="add">
          <ac:chgData name="Siva sri harsha Pulipati" userId="6a8cd23eaa188dc2" providerId="Windows Live" clId="Web-{69558E8A-40A4-42CE-9359-F1D18D952B45}" dt="2023-04-12T10:06:24.033" v="691"/>
          <ac:grpSpMkLst>
            <pc:docMk/>
            <pc:sldMk cId="1251661497" sldId="275"/>
            <ac:grpSpMk id="38" creationId="{8A351602-3772-4279-B0D3-A523F6F6EAB3}"/>
          </ac:grpSpMkLst>
        </pc:grpChg>
        <pc:grpChg chg="add">
          <ac:chgData name="Siva sri harsha Pulipati" userId="6a8cd23eaa188dc2" providerId="Windows Live" clId="Web-{69558E8A-40A4-42CE-9359-F1D18D952B45}" dt="2023-04-12T10:06:24.033" v="691"/>
          <ac:grpSpMkLst>
            <pc:docMk/>
            <pc:sldMk cId="1251661497" sldId="275"/>
            <ac:grpSpMk id="49" creationId="{B2EBBF56-923D-48A7-9F8F-86E33CFA3EF9}"/>
          </ac:grpSpMkLst>
        </pc:grpChg>
        <pc:grpChg chg="add">
          <ac:chgData name="Siva sri harsha Pulipati" userId="6a8cd23eaa188dc2" providerId="Windows Live" clId="Web-{69558E8A-40A4-42CE-9359-F1D18D952B45}" dt="2023-04-12T10:06:24.033" v="691"/>
          <ac:grpSpMkLst>
            <pc:docMk/>
            <pc:sldMk cId="1251661497" sldId="275"/>
            <ac:grpSpMk id="55" creationId="{FB9739EB-7F66-433D-841F-AB3CD18700B7}"/>
          </ac:grpSpMkLst>
        </pc:grpChg>
        <pc:picChg chg="add mod">
          <ac:chgData name="Siva sri harsha Pulipati" userId="6a8cd23eaa188dc2" providerId="Windows Live" clId="Web-{69558E8A-40A4-42CE-9359-F1D18D952B45}" dt="2023-04-12T10:06:32.674" v="693" actId="14100"/>
          <ac:picMkLst>
            <pc:docMk/>
            <pc:sldMk cId="1251661497" sldId="275"/>
            <ac:picMk id="4" creationId="{1FFC0750-B50F-BDF7-BD09-88E0501FAC38}"/>
          </ac:picMkLst>
        </pc:picChg>
      </pc:sldChg>
      <pc:sldChg chg="addSp delSp modSp new mod setBg">
        <pc:chgData name="Siva sri harsha Pulipati" userId="6a8cd23eaa188dc2" providerId="Windows Live" clId="Web-{69558E8A-40A4-42CE-9359-F1D18D952B45}" dt="2023-04-12T10:37:04.074" v="729" actId="20577"/>
        <pc:sldMkLst>
          <pc:docMk/>
          <pc:sldMk cId="1721759699" sldId="276"/>
        </pc:sldMkLst>
        <pc:spChg chg="mod">
          <ac:chgData name="Siva sri harsha Pulipati" userId="6a8cd23eaa188dc2" providerId="Windows Live" clId="Web-{69558E8A-40A4-42CE-9359-F1D18D952B45}" dt="2023-04-12T10:37:04.074" v="729" actId="20577"/>
          <ac:spMkLst>
            <pc:docMk/>
            <pc:sldMk cId="1721759699" sldId="276"/>
            <ac:spMk id="2" creationId="{13B03A55-756F-4DCC-3FB0-98A5A1B4F0FC}"/>
          </ac:spMkLst>
        </pc:spChg>
        <pc:spChg chg="del mod">
          <ac:chgData name="Siva sri harsha Pulipati" userId="6a8cd23eaa188dc2" providerId="Windows Live" clId="Web-{69558E8A-40A4-42CE-9359-F1D18D952B45}" dt="2023-04-12T10:36:55.245" v="721"/>
          <ac:spMkLst>
            <pc:docMk/>
            <pc:sldMk cId="1721759699" sldId="276"/>
            <ac:spMk id="3" creationId="{3B4B7F8C-1352-3486-3017-E8DDED3A3835}"/>
          </ac:spMkLst>
        </pc:spChg>
        <pc:spChg chg="add">
          <ac:chgData name="Siva sri harsha Pulipati" userId="6a8cd23eaa188dc2" providerId="Windows Live" clId="Web-{69558E8A-40A4-42CE-9359-F1D18D952B45}" dt="2023-04-12T10:36:55.245" v="721"/>
          <ac:spMkLst>
            <pc:docMk/>
            <pc:sldMk cId="1721759699" sldId="276"/>
            <ac:spMk id="15" creationId="{7D6BF779-0B8C-4CC2-9268-9506AD0C5331}"/>
          </ac:spMkLst>
        </pc:spChg>
        <pc:spChg chg="add">
          <ac:chgData name="Siva sri harsha Pulipati" userId="6a8cd23eaa188dc2" providerId="Windows Live" clId="Web-{69558E8A-40A4-42CE-9359-F1D18D952B45}" dt="2023-04-12T10:36:55.245" v="721"/>
          <ac:spMkLst>
            <pc:docMk/>
            <pc:sldMk cId="1721759699" sldId="276"/>
            <ac:spMk id="17" creationId="{3A397E3E-B90C-4D82-BAAA-36F7AC6A4565}"/>
          </ac:spMkLst>
        </pc:spChg>
        <pc:spChg chg="add">
          <ac:chgData name="Siva sri harsha Pulipati" userId="6a8cd23eaa188dc2" providerId="Windows Live" clId="Web-{69558E8A-40A4-42CE-9359-F1D18D952B45}" dt="2023-04-12T10:36:55.245" v="721"/>
          <ac:spMkLst>
            <pc:docMk/>
            <pc:sldMk cId="1721759699" sldId="276"/>
            <ac:spMk id="19" creationId="{E16C8D8F-10E9-4498-ABDB-0F923F8B6837}"/>
          </ac:spMkLst>
        </pc:spChg>
        <pc:spChg chg="add">
          <ac:chgData name="Siva sri harsha Pulipati" userId="6a8cd23eaa188dc2" providerId="Windows Live" clId="Web-{69558E8A-40A4-42CE-9359-F1D18D952B45}" dt="2023-04-12T10:36:55.245" v="721"/>
          <ac:spMkLst>
            <pc:docMk/>
            <pc:sldMk cId="1721759699" sldId="276"/>
            <ac:spMk id="21" creationId="{2DA1274F-9232-42BF-B9FE-B95EA14CF41B}"/>
          </ac:spMkLst>
        </pc:spChg>
        <pc:spChg chg="add">
          <ac:chgData name="Siva sri harsha Pulipati" userId="6a8cd23eaa188dc2" providerId="Windows Live" clId="Web-{69558E8A-40A4-42CE-9359-F1D18D952B45}" dt="2023-04-12T10:36:55.245" v="721"/>
          <ac:spMkLst>
            <pc:docMk/>
            <pc:sldMk cId="1721759699" sldId="276"/>
            <ac:spMk id="23" creationId="{1E5A83E3-8A11-4492-BB6E-F5F2240316FB}"/>
          </ac:spMkLst>
        </pc:spChg>
        <pc:spChg chg="add">
          <ac:chgData name="Siva sri harsha Pulipati" userId="6a8cd23eaa188dc2" providerId="Windows Live" clId="Web-{69558E8A-40A4-42CE-9359-F1D18D952B45}" dt="2023-04-12T10:36:55.245" v="721"/>
          <ac:spMkLst>
            <pc:docMk/>
            <pc:sldMk cId="1721759699" sldId="276"/>
            <ac:spMk id="25" creationId="{BE5AF1D6-62CC-4988-9174-993F112DC2A2}"/>
          </ac:spMkLst>
        </pc:spChg>
        <pc:spChg chg="add">
          <ac:chgData name="Siva sri harsha Pulipati" userId="6a8cd23eaa188dc2" providerId="Windows Live" clId="Web-{69558E8A-40A4-42CE-9359-F1D18D952B45}" dt="2023-04-12T10:36:55.245" v="721"/>
          <ac:spMkLst>
            <pc:docMk/>
            <pc:sldMk cId="1721759699" sldId="276"/>
            <ac:spMk id="27" creationId="{8CF5E676-CA04-4CED-9F1E-5026ED66E66D}"/>
          </ac:spMkLst>
        </pc:spChg>
        <pc:spChg chg="add">
          <ac:chgData name="Siva sri harsha Pulipati" userId="6a8cd23eaa188dc2" providerId="Windows Live" clId="Web-{69558E8A-40A4-42CE-9359-F1D18D952B45}" dt="2023-04-12T10:36:55.245" v="721"/>
          <ac:spMkLst>
            <pc:docMk/>
            <pc:sldMk cId="1721759699" sldId="276"/>
            <ac:spMk id="29" creationId="{6BA9E676-A8FC-4C2F-8D78-C13ED8ABDBA8}"/>
          </ac:spMkLst>
        </pc:spChg>
        <pc:spChg chg="add">
          <ac:chgData name="Siva sri harsha Pulipati" userId="6a8cd23eaa188dc2" providerId="Windows Live" clId="Web-{69558E8A-40A4-42CE-9359-F1D18D952B45}" dt="2023-04-12T10:36:55.245" v="721"/>
          <ac:spMkLst>
            <pc:docMk/>
            <pc:sldMk cId="1721759699" sldId="276"/>
            <ac:spMk id="31" creationId="{A2B5CBEA-F125-49B6-8335-227C325B112B}"/>
          </ac:spMkLst>
        </pc:spChg>
        <pc:spChg chg="add">
          <ac:chgData name="Siva sri harsha Pulipati" userId="6a8cd23eaa188dc2" providerId="Windows Live" clId="Web-{69558E8A-40A4-42CE-9359-F1D18D952B45}" dt="2023-04-12T10:36:55.245" v="721"/>
          <ac:spMkLst>
            <pc:docMk/>
            <pc:sldMk cId="1721759699" sldId="276"/>
            <ac:spMk id="33" creationId="{EECD79B5-5FC5-495F-BFD6-346C16E787A7}"/>
          </ac:spMkLst>
        </pc:spChg>
        <pc:spChg chg="add">
          <ac:chgData name="Siva sri harsha Pulipati" userId="6a8cd23eaa188dc2" providerId="Windows Live" clId="Web-{69558E8A-40A4-42CE-9359-F1D18D952B45}" dt="2023-04-12T10:36:55.245" v="721"/>
          <ac:spMkLst>
            <pc:docMk/>
            <pc:sldMk cId="1721759699" sldId="276"/>
            <ac:spMk id="35" creationId="{2C1D3151-5F97-4860-B56C-C98BD62CC255}"/>
          </ac:spMkLst>
        </pc:spChg>
        <pc:spChg chg="add">
          <ac:chgData name="Siva sri harsha Pulipati" userId="6a8cd23eaa188dc2" providerId="Windows Live" clId="Web-{69558E8A-40A4-42CE-9359-F1D18D952B45}" dt="2023-04-12T10:36:55.245" v="721"/>
          <ac:spMkLst>
            <pc:docMk/>
            <pc:sldMk cId="1721759699" sldId="276"/>
            <ac:spMk id="37" creationId="{32D9D048-3063-435A-8C23-26C1907E9619}"/>
          </ac:spMkLst>
        </pc:spChg>
        <pc:spChg chg="add">
          <ac:chgData name="Siva sri harsha Pulipati" userId="6a8cd23eaa188dc2" providerId="Windows Live" clId="Web-{69558E8A-40A4-42CE-9359-F1D18D952B45}" dt="2023-04-12T10:36:55.245" v="721"/>
          <ac:spMkLst>
            <pc:docMk/>
            <pc:sldMk cId="1721759699" sldId="276"/>
            <ac:spMk id="39" creationId="{8DE96824-E506-4448-8704-5EC7BF7BC51B}"/>
          </ac:spMkLst>
        </pc:spChg>
        <pc:spChg chg="add">
          <ac:chgData name="Siva sri harsha Pulipati" userId="6a8cd23eaa188dc2" providerId="Windows Live" clId="Web-{69558E8A-40A4-42CE-9359-F1D18D952B45}" dt="2023-04-12T10:36:55.245" v="721"/>
          <ac:spMkLst>
            <pc:docMk/>
            <pc:sldMk cId="1721759699" sldId="276"/>
            <ac:spMk id="41" creationId="{4D1A5E71-B6B6-486A-8CDC-C7ABD9B903F6}"/>
          </ac:spMkLst>
        </pc:spChg>
        <pc:spChg chg="add">
          <ac:chgData name="Siva sri harsha Pulipati" userId="6a8cd23eaa188dc2" providerId="Windows Live" clId="Web-{69558E8A-40A4-42CE-9359-F1D18D952B45}" dt="2023-04-12T10:36:55.245" v="721"/>
          <ac:spMkLst>
            <pc:docMk/>
            <pc:sldMk cId="1721759699" sldId="276"/>
            <ac:spMk id="43" creationId="{B6C541AE-9B02-44C0-B8C6-B2DEA7ED3813}"/>
          </ac:spMkLst>
        </pc:spChg>
        <pc:grpChg chg="add">
          <ac:chgData name="Siva sri harsha Pulipati" userId="6a8cd23eaa188dc2" providerId="Windows Live" clId="Web-{69558E8A-40A4-42CE-9359-F1D18D952B45}" dt="2023-04-12T10:36:55.245" v="721"/>
          <ac:grpSpMkLst>
            <pc:docMk/>
            <pc:sldMk cId="1721759699" sldId="276"/>
            <ac:grpSpMk id="8" creationId="{8A351602-3772-4279-B0D3-A523F6F6EAB3}"/>
          </ac:grpSpMkLst>
        </pc:grpChg>
      </pc:sldChg>
      <pc:sldChg chg="new del">
        <pc:chgData name="Siva sri harsha Pulipati" userId="6a8cd23eaa188dc2" providerId="Windows Live" clId="Web-{69558E8A-40A4-42CE-9359-F1D18D952B45}" dt="2023-04-12T09:57:59.959" v="592"/>
        <pc:sldMkLst>
          <pc:docMk/>
          <pc:sldMk cId="3972193283" sldId="276"/>
        </pc:sldMkLst>
      </pc:sldChg>
      <pc:sldChg chg="new">
        <pc:chgData name="Siva sri harsha Pulipati" userId="6a8cd23eaa188dc2" providerId="Windows Live" clId="Web-{69558E8A-40A4-42CE-9359-F1D18D952B45}" dt="2023-04-12T10:33:39.882" v="698"/>
        <pc:sldMkLst>
          <pc:docMk/>
          <pc:sldMk cId="1793156390" sldId="277"/>
        </pc:sldMkLst>
      </pc:sldChg>
    </pc:docChg>
  </pc:docChgLst>
  <pc:docChgLst>
    <pc:chgData name="Siva sri harsha Pulipati" userId="6a8cd23eaa188dc2" providerId="Windows Live" clId="Web-{7539F6E9-8251-4A7F-AA4C-D41A240B80F0}"/>
    <pc:docChg chg="addSld delSld modSld addMainMaster delMainMaster">
      <pc:chgData name="Siva sri harsha Pulipati" userId="6a8cd23eaa188dc2" providerId="Windows Live" clId="Web-{7539F6E9-8251-4A7F-AA4C-D41A240B80F0}" dt="2023-04-12T05:17:16.543" v="31" actId="20577"/>
      <pc:docMkLst>
        <pc:docMk/>
      </pc:docMkLst>
      <pc:sldChg chg="addSp delSp modSp mod setBg modClrScheme chgLayout">
        <pc:chgData name="Siva sri harsha Pulipati" userId="6a8cd23eaa188dc2" providerId="Windows Live" clId="Web-{7539F6E9-8251-4A7F-AA4C-D41A240B80F0}" dt="2023-04-12T05:16:48.620" v="21"/>
        <pc:sldMkLst>
          <pc:docMk/>
          <pc:sldMk cId="109857222" sldId="256"/>
        </pc:sldMkLst>
        <pc:spChg chg="mod">
          <ac:chgData name="Siva sri harsha Pulipati" userId="6a8cd23eaa188dc2" providerId="Windows Live" clId="Web-{7539F6E9-8251-4A7F-AA4C-D41A240B80F0}" dt="2023-04-12T05:16:48.620" v="21"/>
          <ac:spMkLst>
            <pc:docMk/>
            <pc:sldMk cId="109857222" sldId="256"/>
            <ac:spMk id="2" creationId="{00000000-0000-0000-0000-000000000000}"/>
          </ac:spMkLst>
        </pc:spChg>
        <pc:spChg chg="mod">
          <ac:chgData name="Siva sri harsha Pulipati" userId="6a8cd23eaa188dc2" providerId="Windows Live" clId="Web-{7539F6E9-8251-4A7F-AA4C-D41A240B80F0}" dt="2023-04-12T05:16:48.620" v="21"/>
          <ac:spMkLst>
            <pc:docMk/>
            <pc:sldMk cId="109857222" sldId="256"/>
            <ac:spMk id="3" creationId="{00000000-0000-0000-0000-000000000000}"/>
          </ac:spMkLst>
        </pc:spChg>
        <pc:spChg chg="add del">
          <ac:chgData name="Siva sri harsha Pulipati" userId="6a8cd23eaa188dc2" providerId="Windows Live" clId="Web-{7539F6E9-8251-4A7F-AA4C-D41A240B80F0}" dt="2023-04-12T05:16:48.620" v="21"/>
          <ac:spMkLst>
            <pc:docMk/>
            <pc:sldMk cId="109857222" sldId="256"/>
            <ac:spMk id="8" creationId="{787F4F1C-8D3D-4EC1-B72D-A0470A5A08B8}"/>
          </ac:spMkLst>
        </pc:spChg>
        <pc:spChg chg="add">
          <ac:chgData name="Siva sri harsha Pulipati" userId="6a8cd23eaa188dc2" providerId="Windows Live" clId="Web-{7539F6E9-8251-4A7F-AA4C-D41A240B80F0}" dt="2023-04-12T05:16:48.620" v="21"/>
          <ac:spMkLst>
            <pc:docMk/>
            <pc:sldMk cId="109857222" sldId="256"/>
            <ac:spMk id="21" creationId="{3A397E3E-B90C-4D82-BAAA-36F7AC6A4565}"/>
          </ac:spMkLst>
        </pc:spChg>
        <pc:spChg chg="add">
          <ac:chgData name="Siva sri harsha Pulipati" userId="6a8cd23eaa188dc2" providerId="Windows Live" clId="Web-{7539F6E9-8251-4A7F-AA4C-D41A240B80F0}" dt="2023-04-12T05:16:48.620" v="21"/>
          <ac:spMkLst>
            <pc:docMk/>
            <pc:sldMk cId="109857222" sldId="256"/>
            <ac:spMk id="23" creationId="{E16C8D8F-10E9-4498-ABDB-0F923F8B6837}"/>
          </ac:spMkLst>
        </pc:spChg>
        <pc:spChg chg="add">
          <ac:chgData name="Siva sri harsha Pulipati" userId="6a8cd23eaa188dc2" providerId="Windows Live" clId="Web-{7539F6E9-8251-4A7F-AA4C-D41A240B80F0}" dt="2023-04-12T05:16:48.620" v="21"/>
          <ac:spMkLst>
            <pc:docMk/>
            <pc:sldMk cId="109857222" sldId="256"/>
            <ac:spMk id="25" creationId="{2DA1274F-9232-42BF-B9FE-B95EA14CF41B}"/>
          </ac:spMkLst>
        </pc:spChg>
        <pc:spChg chg="add">
          <ac:chgData name="Siva sri harsha Pulipati" userId="6a8cd23eaa188dc2" providerId="Windows Live" clId="Web-{7539F6E9-8251-4A7F-AA4C-D41A240B80F0}" dt="2023-04-12T05:16:48.620" v="21"/>
          <ac:spMkLst>
            <pc:docMk/>
            <pc:sldMk cId="109857222" sldId="256"/>
            <ac:spMk id="27" creationId="{1E5A83E3-8A11-4492-BB6E-F5F2240316FB}"/>
          </ac:spMkLst>
        </pc:spChg>
        <pc:spChg chg="add">
          <ac:chgData name="Siva sri harsha Pulipati" userId="6a8cd23eaa188dc2" providerId="Windows Live" clId="Web-{7539F6E9-8251-4A7F-AA4C-D41A240B80F0}" dt="2023-04-12T05:16:48.620" v="21"/>
          <ac:spMkLst>
            <pc:docMk/>
            <pc:sldMk cId="109857222" sldId="256"/>
            <ac:spMk id="29" creationId="{BE5AF1D6-62CC-4988-9174-993F112DC2A2}"/>
          </ac:spMkLst>
        </pc:spChg>
        <pc:spChg chg="add">
          <ac:chgData name="Siva sri harsha Pulipati" userId="6a8cd23eaa188dc2" providerId="Windows Live" clId="Web-{7539F6E9-8251-4A7F-AA4C-D41A240B80F0}" dt="2023-04-12T05:16:48.620" v="21"/>
          <ac:spMkLst>
            <pc:docMk/>
            <pc:sldMk cId="109857222" sldId="256"/>
            <ac:spMk id="31" creationId="{8CF5E676-CA04-4CED-9F1E-5026ED66E66D}"/>
          </ac:spMkLst>
        </pc:spChg>
        <pc:spChg chg="add">
          <ac:chgData name="Siva sri harsha Pulipati" userId="6a8cd23eaa188dc2" providerId="Windows Live" clId="Web-{7539F6E9-8251-4A7F-AA4C-D41A240B80F0}" dt="2023-04-12T05:16:48.620" v="21"/>
          <ac:spMkLst>
            <pc:docMk/>
            <pc:sldMk cId="109857222" sldId="256"/>
            <ac:spMk id="33" creationId="{6BA9E676-A8FC-4C2F-8D78-C13ED8ABDBA8}"/>
          </ac:spMkLst>
        </pc:spChg>
        <pc:spChg chg="add">
          <ac:chgData name="Siva sri harsha Pulipati" userId="6a8cd23eaa188dc2" providerId="Windows Live" clId="Web-{7539F6E9-8251-4A7F-AA4C-D41A240B80F0}" dt="2023-04-12T05:16:48.620" v="21"/>
          <ac:spMkLst>
            <pc:docMk/>
            <pc:sldMk cId="109857222" sldId="256"/>
            <ac:spMk id="35" creationId="{A2B5CBEA-F125-49B6-8335-227C325B112B}"/>
          </ac:spMkLst>
        </pc:spChg>
        <pc:spChg chg="add">
          <ac:chgData name="Siva sri harsha Pulipati" userId="6a8cd23eaa188dc2" providerId="Windows Live" clId="Web-{7539F6E9-8251-4A7F-AA4C-D41A240B80F0}" dt="2023-04-12T05:16:48.620" v="21"/>
          <ac:spMkLst>
            <pc:docMk/>
            <pc:sldMk cId="109857222" sldId="256"/>
            <ac:spMk id="37" creationId="{EECD79B5-5FC5-495F-BFD6-346C16E787A7}"/>
          </ac:spMkLst>
        </pc:spChg>
        <pc:spChg chg="add">
          <ac:chgData name="Siva sri harsha Pulipati" userId="6a8cd23eaa188dc2" providerId="Windows Live" clId="Web-{7539F6E9-8251-4A7F-AA4C-D41A240B80F0}" dt="2023-04-12T05:16:48.620" v="21"/>
          <ac:spMkLst>
            <pc:docMk/>
            <pc:sldMk cId="109857222" sldId="256"/>
            <ac:spMk id="39" creationId="{2C1D3151-5F97-4860-B56C-C98BD62CC255}"/>
          </ac:spMkLst>
        </pc:spChg>
        <pc:spChg chg="add">
          <ac:chgData name="Siva sri harsha Pulipati" userId="6a8cd23eaa188dc2" providerId="Windows Live" clId="Web-{7539F6E9-8251-4A7F-AA4C-D41A240B80F0}" dt="2023-04-12T05:16:48.620" v="21"/>
          <ac:spMkLst>
            <pc:docMk/>
            <pc:sldMk cId="109857222" sldId="256"/>
            <ac:spMk id="41" creationId="{32D9D048-3063-435A-8C23-26C1907E9619}"/>
          </ac:spMkLst>
        </pc:spChg>
        <pc:spChg chg="add">
          <ac:chgData name="Siva sri harsha Pulipati" userId="6a8cd23eaa188dc2" providerId="Windows Live" clId="Web-{7539F6E9-8251-4A7F-AA4C-D41A240B80F0}" dt="2023-04-12T05:16:48.620" v="21"/>
          <ac:spMkLst>
            <pc:docMk/>
            <pc:sldMk cId="109857222" sldId="256"/>
            <ac:spMk id="43" creationId="{8DE96824-E506-4448-8704-5EC7BF7BC51B}"/>
          </ac:spMkLst>
        </pc:spChg>
        <pc:spChg chg="add">
          <ac:chgData name="Siva sri harsha Pulipati" userId="6a8cd23eaa188dc2" providerId="Windows Live" clId="Web-{7539F6E9-8251-4A7F-AA4C-D41A240B80F0}" dt="2023-04-12T05:16:48.620" v="21"/>
          <ac:spMkLst>
            <pc:docMk/>
            <pc:sldMk cId="109857222" sldId="256"/>
            <ac:spMk id="45" creationId="{4D1A5E71-B6B6-486A-8CDC-C7ABD9B903F6}"/>
          </ac:spMkLst>
        </pc:spChg>
        <pc:spChg chg="add">
          <ac:chgData name="Siva sri harsha Pulipati" userId="6a8cd23eaa188dc2" providerId="Windows Live" clId="Web-{7539F6E9-8251-4A7F-AA4C-D41A240B80F0}" dt="2023-04-12T05:16:48.620" v="21"/>
          <ac:spMkLst>
            <pc:docMk/>
            <pc:sldMk cId="109857222" sldId="256"/>
            <ac:spMk id="47" creationId="{B6C541AE-9B02-44C0-B8C6-B2DEA7ED3813}"/>
          </ac:spMkLst>
        </pc:spChg>
        <pc:grpChg chg="add del">
          <ac:chgData name="Siva sri harsha Pulipati" userId="6a8cd23eaa188dc2" providerId="Windows Live" clId="Web-{7539F6E9-8251-4A7F-AA4C-D41A240B80F0}" dt="2023-04-12T05:16:48.620" v="21"/>
          <ac:grpSpMkLst>
            <pc:docMk/>
            <pc:sldMk cId="109857222" sldId="256"/>
            <ac:grpSpMk id="10" creationId="{D1E3DD61-64DB-46AD-B249-E273CD86B051}"/>
          </ac:grpSpMkLst>
        </pc:grpChg>
      </pc:sldChg>
      <pc:sldChg chg="modSp new">
        <pc:chgData name="Siva sri harsha Pulipati" userId="6a8cd23eaa188dc2" providerId="Windows Live" clId="Web-{7539F6E9-8251-4A7F-AA4C-D41A240B80F0}" dt="2023-04-12T05:17:16.543" v="31" actId="20577"/>
        <pc:sldMkLst>
          <pc:docMk/>
          <pc:sldMk cId="1585064393" sldId="257"/>
        </pc:sldMkLst>
        <pc:spChg chg="mod">
          <ac:chgData name="Siva sri harsha Pulipati" userId="6a8cd23eaa188dc2" providerId="Windows Live" clId="Web-{7539F6E9-8251-4A7F-AA4C-D41A240B80F0}" dt="2023-04-12T05:17:04.012" v="28" actId="20577"/>
          <ac:spMkLst>
            <pc:docMk/>
            <pc:sldMk cId="1585064393" sldId="257"/>
            <ac:spMk id="2" creationId="{2A1C0CA3-57E6-75B6-E49D-55485C9A4463}"/>
          </ac:spMkLst>
        </pc:spChg>
        <pc:spChg chg="mod">
          <ac:chgData name="Siva sri harsha Pulipati" userId="6a8cd23eaa188dc2" providerId="Windows Live" clId="Web-{7539F6E9-8251-4A7F-AA4C-D41A240B80F0}" dt="2023-04-12T05:17:16.543" v="31" actId="20577"/>
          <ac:spMkLst>
            <pc:docMk/>
            <pc:sldMk cId="1585064393" sldId="257"/>
            <ac:spMk id="3" creationId="{A4C9CC3A-F445-FEBA-2DBF-5FD069F03A6D}"/>
          </ac:spMkLst>
        </pc:spChg>
      </pc:sldChg>
      <pc:sldChg chg="new del">
        <pc:chgData name="Siva sri harsha Pulipati" userId="6a8cd23eaa188dc2" providerId="Windows Live" clId="Web-{7539F6E9-8251-4A7F-AA4C-D41A240B80F0}" dt="2023-04-12T05:16:28.995" v="20"/>
        <pc:sldMkLst>
          <pc:docMk/>
          <pc:sldMk cId="4187515575" sldId="257"/>
        </pc:sldMkLst>
      </pc:sldChg>
      <pc:sldMasterChg chg="del delSldLayout">
        <pc:chgData name="Siva sri harsha Pulipati" userId="6a8cd23eaa188dc2" providerId="Windows Live" clId="Web-{7539F6E9-8251-4A7F-AA4C-D41A240B80F0}" dt="2023-04-12T05:15:55.556" v="18"/>
        <pc:sldMasterMkLst>
          <pc:docMk/>
          <pc:sldMasterMk cId="2460954070" sldId="2147483660"/>
        </pc:sldMasterMkLst>
        <pc:sldLayoutChg chg="del">
          <pc:chgData name="Siva sri harsha Pulipati" userId="6a8cd23eaa188dc2" providerId="Windows Live" clId="Web-{7539F6E9-8251-4A7F-AA4C-D41A240B80F0}" dt="2023-04-12T05:15:55.556" v="18"/>
          <pc:sldLayoutMkLst>
            <pc:docMk/>
            <pc:sldMasterMk cId="2460954070" sldId="2147483660"/>
            <pc:sldLayoutMk cId="2385387890" sldId="2147483661"/>
          </pc:sldLayoutMkLst>
        </pc:sldLayoutChg>
        <pc:sldLayoutChg chg="del">
          <pc:chgData name="Siva sri harsha Pulipati" userId="6a8cd23eaa188dc2" providerId="Windows Live" clId="Web-{7539F6E9-8251-4A7F-AA4C-D41A240B80F0}" dt="2023-04-12T05:15:55.556" v="18"/>
          <pc:sldLayoutMkLst>
            <pc:docMk/>
            <pc:sldMasterMk cId="2460954070" sldId="2147483660"/>
            <pc:sldLayoutMk cId="949138452" sldId="2147483662"/>
          </pc:sldLayoutMkLst>
        </pc:sldLayoutChg>
        <pc:sldLayoutChg chg="del">
          <pc:chgData name="Siva sri harsha Pulipati" userId="6a8cd23eaa188dc2" providerId="Windows Live" clId="Web-{7539F6E9-8251-4A7F-AA4C-D41A240B80F0}" dt="2023-04-12T05:15:55.556" v="18"/>
          <pc:sldLayoutMkLst>
            <pc:docMk/>
            <pc:sldMasterMk cId="2460954070" sldId="2147483660"/>
            <pc:sldLayoutMk cId="2591524520" sldId="2147483663"/>
          </pc:sldLayoutMkLst>
        </pc:sldLayoutChg>
        <pc:sldLayoutChg chg="del">
          <pc:chgData name="Siva sri harsha Pulipati" userId="6a8cd23eaa188dc2" providerId="Windows Live" clId="Web-{7539F6E9-8251-4A7F-AA4C-D41A240B80F0}" dt="2023-04-12T05:15:55.556" v="18"/>
          <pc:sldLayoutMkLst>
            <pc:docMk/>
            <pc:sldMasterMk cId="2460954070" sldId="2147483660"/>
            <pc:sldLayoutMk cId="1203092039" sldId="2147483664"/>
          </pc:sldLayoutMkLst>
        </pc:sldLayoutChg>
        <pc:sldLayoutChg chg="del">
          <pc:chgData name="Siva sri harsha Pulipati" userId="6a8cd23eaa188dc2" providerId="Windows Live" clId="Web-{7539F6E9-8251-4A7F-AA4C-D41A240B80F0}" dt="2023-04-12T05:15:55.556" v="18"/>
          <pc:sldLayoutMkLst>
            <pc:docMk/>
            <pc:sldMasterMk cId="2460954070" sldId="2147483660"/>
            <pc:sldLayoutMk cId="3733172339" sldId="2147483665"/>
          </pc:sldLayoutMkLst>
        </pc:sldLayoutChg>
        <pc:sldLayoutChg chg="del">
          <pc:chgData name="Siva sri harsha Pulipati" userId="6a8cd23eaa188dc2" providerId="Windows Live" clId="Web-{7539F6E9-8251-4A7F-AA4C-D41A240B80F0}" dt="2023-04-12T05:15:55.556" v="18"/>
          <pc:sldLayoutMkLst>
            <pc:docMk/>
            <pc:sldMasterMk cId="2460954070" sldId="2147483660"/>
            <pc:sldLayoutMk cId="3210312558" sldId="2147483666"/>
          </pc:sldLayoutMkLst>
        </pc:sldLayoutChg>
        <pc:sldLayoutChg chg="del">
          <pc:chgData name="Siva sri harsha Pulipati" userId="6a8cd23eaa188dc2" providerId="Windows Live" clId="Web-{7539F6E9-8251-4A7F-AA4C-D41A240B80F0}" dt="2023-04-12T05:15:55.556" v="18"/>
          <pc:sldLayoutMkLst>
            <pc:docMk/>
            <pc:sldMasterMk cId="2460954070" sldId="2147483660"/>
            <pc:sldLayoutMk cId="3146388984" sldId="2147483667"/>
          </pc:sldLayoutMkLst>
        </pc:sldLayoutChg>
        <pc:sldLayoutChg chg="del">
          <pc:chgData name="Siva sri harsha Pulipati" userId="6a8cd23eaa188dc2" providerId="Windows Live" clId="Web-{7539F6E9-8251-4A7F-AA4C-D41A240B80F0}" dt="2023-04-12T05:15:55.556" v="18"/>
          <pc:sldLayoutMkLst>
            <pc:docMk/>
            <pc:sldMasterMk cId="2460954070" sldId="2147483660"/>
            <pc:sldLayoutMk cId="3171841454" sldId="2147483668"/>
          </pc:sldLayoutMkLst>
        </pc:sldLayoutChg>
        <pc:sldLayoutChg chg="del">
          <pc:chgData name="Siva sri harsha Pulipati" userId="6a8cd23eaa188dc2" providerId="Windows Live" clId="Web-{7539F6E9-8251-4A7F-AA4C-D41A240B80F0}" dt="2023-04-12T05:15:55.556" v="18"/>
          <pc:sldLayoutMkLst>
            <pc:docMk/>
            <pc:sldMasterMk cId="2460954070" sldId="2147483660"/>
            <pc:sldLayoutMk cId="1718958274" sldId="2147483669"/>
          </pc:sldLayoutMkLst>
        </pc:sldLayoutChg>
        <pc:sldLayoutChg chg="del">
          <pc:chgData name="Siva sri harsha Pulipati" userId="6a8cd23eaa188dc2" providerId="Windows Live" clId="Web-{7539F6E9-8251-4A7F-AA4C-D41A240B80F0}" dt="2023-04-12T05:15:55.556" v="18"/>
          <pc:sldLayoutMkLst>
            <pc:docMk/>
            <pc:sldMasterMk cId="2460954070" sldId="2147483660"/>
            <pc:sldLayoutMk cId="2202905451" sldId="2147483670"/>
          </pc:sldLayoutMkLst>
        </pc:sldLayoutChg>
        <pc:sldLayoutChg chg="del">
          <pc:chgData name="Siva sri harsha Pulipati" userId="6a8cd23eaa188dc2" providerId="Windows Live" clId="Web-{7539F6E9-8251-4A7F-AA4C-D41A240B80F0}" dt="2023-04-12T05:15:55.556" v="18"/>
          <pc:sldLayoutMkLst>
            <pc:docMk/>
            <pc:sldMasterMk cId="2460954070" sldId="2147483660"/>
            <pc:sldLayoutMk cId="3479445657" sldId="2147483671"/>
          </pc:sldLayoutMkLst>
        </pc:sldLayoutChg>
      </pc:sldMasterChg>
      <pc:sldMasterChg chg="add del addSldLayout delSldLayout">
        <pc:chgData name="Siva sri harsha Pulipati" userId="6a8cd23eaa188dc2" providerId="Windows Live" clId="Web-{7539F6E9-8251-4A7F-AA4C-D41A240B80F0}" dt="2023-04-12T05:16:48.620" v="21"/>
        <pc:sldMasterMkLst>
          <pc:docMk/>
          <pc:sldMasterMk cId="2794948796" sldId="2147483763"/>
        </pc:sldMasterMkLst>
        <pc:sldLayoutChg chg="add del">
          <pc:chgData name="Siva sri harsha Pulipati" userId="6a8cd23eaa188dc2" providerId="Windows Live" clId="Web-{7539F6E9-8251-4A7F-AA4C-D41A240B80F0}" dt="2023-04-12T05:16:48.620" v="21"/>
          <pc:sldLayoutMkLst>
            <pc:docMk/>
            <pc:sldMasterMk cId="2794948796" sldId="2147483763"/>
            <pc:sldLayoutMk cId="1248926684" sldId="2147483752"/>
          </pc:sldLayoutMkLst>
        </pc:sldLayoutChg>
        <pc:sldLayoutChg chg="add del">
          <pc:chgData name="Siva sri harsha Pulipati" userId="6a8cd23eaa188dc2" providerId="Windows Live" clId="Web-{7539F6E9-8251-4A7F-AA4C-D41A240B80F0}" dt="2023-04-12T05:16:48.620" v="21"/>
          <pc:sldLayoutMkLst>
            <pc:docMk/>
            <pc:sldMasterMk cId="2794948796" sldId="2147483763"/>
            <pc:sldLayoutMk cId="1752655533" sldId="2147483753"/>
          </pc:sldLayoutMkLst>
        </pc:sldLayoutChg>
        <pc:sldLayoutChg chg="add del">
          <pc:chgData name="Siva sri harsha Pulipati" userId="6a8cd23eaa188dc2" providerId="Windows Live" clId="Web-{7539F6E9-8251-4A7F-AA4C-D41A240B80F0}" dt="2023-04-12T05:16:48.620" v="21"/>
          <pc:sldLayoutMkLst>
            <pc:docMk/>
            <pc:sldMasterMk cId="2794948796" sldId="2147483763"/>
            <pc:sldLayoutMk cId="3444807020" sldId="2147483754"/>
          </pc:sldLayoutMkLst>
        </pc:sldLayoutChg>
        <pc:sldLayoutChg chg="add del">
          <pc:chgData name="Siva sri harsha Pulipati" userId="6a8cd23eaa188dc2" providerId="Windows Live" clId="Web-{7539F6E9-8251-4A7F-AA4C-D41A240B80F0}" dt="2023-04-12T05:16:48.620" v="21"/>
          <pc:sldLayoutMkLst>
            <pc:docMk/>
            <pc:sldMasterMk cId="2794948796" sldId="2147483763"/>
            <pc:sldLayoutMk cId="3459913927" sldId="2147483755"/>
          </pc:sldLayoutMkLst>
        </pc:sldLayoutChg>
        <pc:sldLayoutChg chg="add del">
          <pc:chgData name="Siva sri harsha Pulipati" userId="6a8cd23eaa188dc2" providerId="Windows Live" clId="Web-{7539F6E9-8251-4A7F-AA4C-D41A240B80F0}" dt="2023-04-12T05:16:48.620" v="21"/>
          <pc:sldLayoutMkLst>
            <pc:docMk/>
            <pc:sldMasterMk cId="2794948796" sldId="2147483763"/>
            <pc:sldLayoutMk cId="4080321713" sldId="2147483756"/>
          </pc:sldLayoutMkLst>
        </pc:sldLayoutChg>
        <pc:sldLayoutChg chg="add del">
          <pc:chgData name="Siva sri harsha Pulipati" userId="6a8cd23eaa188dc2" providerId="Windows Live" clId="Web-{7539F6E9-8251-4A7F-AA4C-D41A240B80F0}" dt="2023-04-12T05:16:48.620" v="21"/>
          <pc:sldLayoutMkLst>
            <pc:docMk/>
            <pc:sldMasterMk cId="2794948796" sldId="2147483763"/>
            <pc:sldLayoutMk cId="1645995968" sldId="2147483757"/>
          </pc:sldLayoutMkLst>
        </pc:sldLayoutChg>
        <pc:sldLayoutChg chg="add del">
          <pc:chgData name="Siva sri harsha Pulipati" userId="6a8cd23eaa188dc2" providerId="Windows Live" clId="Web-{7539F6E9-8251-4A7F-AA4C-D41A240B80F0}" dt="2023-04-12T05:16:48.620" v="21"/>
          <pc:sldLayoutMkLst>
            <pc:docMk/>
            <pc:sldMasterMk cId="2794948796" sldId="2147483763"/>
            <pc:sldLayoutMk cId="3844869261" sldId="2147483758"/>
          </pc:sldLayoutMkLst>
        </pc:sldLayoutChg>
        <pc:sldLayoutChg chg="add del">
          <pc:chgData name="Siva sri harsha Pulipati" userId="6a8cd23eaa188dc2" providerId="Windows Live" clId="Web-{7539F6E9-8251-4A7F-AA4C-D41A240B80F0}" dt="2023-04-12T05:16:48.620" v="21"/>
          <pc:sldLayoutMkLst>
            <pc:docMk/>
            <pc:sldMasterMk cId="2794948796" sldId="2147483763"/>
            <pc:sldLayoutMk cId="3798660017" sldId="2147483759"/>
          </pc:sldLayoutMkLst>
        </pc:sldLayoutChg>
        <pc:sldLayoutChg chg="add del">
          <pc:chgData name="Siva sri harsha Pulipati" userId="6a8cd23eaa188dc2" providerId="Windows Live" clId="Web-{7539F6E9-8251-4A7F-AA4C-D41A240B80F0}" dt="2023-04-12T05:16:48.620" v="21"/>
          <pc:sldLayoutMkLst>
            <pc:docMk/>
            <pc:sldMasterMk cId="2794948796" sldId="2147483763"/>
            <pc:sldLayoutMk cId="1443595545" sldId="2147483760"/>
          </pc:sldLayoutMkLst>
        </pc:sldLayoutChg>
        <pc:sldLayoutChg chg="add del">
          <pc:chgData name="Siva sri harsha Pulipati" userId="6a8cd23eaa188dc2" providerId="Windows Live" clId="Web-{7539F6E9-8251-4A7F-AA4C-D41A240B80F0}" dt="2023-04-12T05:16:48.620" v="21"/>
          <pc:sldLayoutMkLst>
            <pc:docMk/>
            <pc:sldMasterMk cId="2794948796" sldId="2147483763"/>
            <pc:sldLayoutMk cId="1563057131" sldId="2147483761"/>
          </pc:sldLayoutMkLst>
        </pc:sldLayoutChg>
        <pc:sldLayoutChg chg="add del">
          <pc:chgData name="Siva sri harsha Pulipati" userId="6a8cd23eaa188dc2" providerId="Windows Live" clId="Web-{7539F6E9-8251-4A7F-AA4C-D41A240B80F0}" dt="2023-04-12T05:16:48.620" v="21"/>
          <pc:sldLayoutMkLst>
            <pc:docMk/>
            <pc:sldMasterMk cId="2794948796" sldId="2147483763"/>
            <pc:sldLayoutMk cId="2091167950" sldId="2147483762"/>
          </pc:sldLayoutMkLst>
        </pc:sldLayoutChg>
      </pc:sldMasterChg>
      <pc:sldMasterChg chg="add addSldLayout">
        <pc:chgData name="Siva sri harsha Pulipati" userId="6a8cd23eaa188dc2" providerId="Windows Live" clId="Web-{7539F6E9-8251-4A7F-AA4C-D41A240B80F0}" dt="2023-04-12T05:16:48.620" v="21"/>
        <pc:sldMasterMkLst>
          <pc:docMk/>
          <pc:sldMasterMk cId="3263258293" sldId="2147483865"/>
        </pc:sldMasterMkLst>
        <pc:sldLayoutChg chg="add">
          <pc:chgData name="Siva sri harsha Pulipati" userId="6a8cd23eaa188dc2" providerId="Windows Live" clId="Web-{7539F6E9-8251-4A7F-AA4C-D41A240B80F0}" dt="2023-04-12T05:16:48.620" v="21"/>
          <pc:sldLayoutMkLst>
            <pc:docMk/>
            <pc:sldMasterMk cId="3263258293" sldId="2147483865"/>
            <pc:sldLayoutMk cId="2086852620" sldId="2147483854"/>
          </pc:sldLayoutMkLst>
        </pc:sldLayoutChg>
        <pc:sldLayoutChg chg="add">
          <pc:chgData name="Siva sri harsha Pulipati" userId="6a8cd23eaa188dc2" providerId="Windows Live" clId="Web-{7539F6E9-8251-4A7F-AA4C-D41A240B80F0}" dt="2023-04-12T05:16:48.620" v="21"/>
          <pc:sldLayoutMkLst>
            <pc:docMk/>
            <pc:sldMasterMk cId="3263258293" sldId="2147483865"/>
            <pc:sldLayoutMk cId="4700351" sldId="2147483855"/>
          </pc:sldLayoutMkLst>
        </pc:sldLayoutChg>
        <pc:sldLayoutChg chg="add">
          <pc:chgData name="Siva sri harsha Pulipati" userId="6a8cd23eaa188dc2" providerId="Windows Live" clId="Web-{7539F6E9-8251-4A7F-AA4C-D41A240B80F0}" dt="2023-04-12T05:16:48.620" v="21"/>
          <pc:sldLayoutMkLst>
            <pc:docMk/>
            <pc:sldMasterMk cId="3263258293" sldId="2147483865"/>
            <pc:sldLayoutMk cId="1425736889" sldId="2147483856"/>
          </pc:sldLayoutMkLst>
        </pc:sldLayoutChg>
        <pc:sldLayoutChg chg="add">
          <pc:chgData name="Siva sri harsha Pulipati" userId="6a8cd23eaa188dc2" providerId="Windows Live" clId="Web-{7539F6E9-8251-4A7F-AA4C-D41A240B80F0}" dt="2023-04-12T05:16:48.620" v="21"/>
          <pc:sldLayoutMkLst>
            <pc:docMk/>
            <pc:sldMasterMk cId="3263258293" sldId="2147483865"/>
            <pc:sldLayoutMk cId="528702871" sldId="2147483857"/>
          </pc:sldLayoutMkLst>
        </pc:sldLayoutChg>
        <pc:sldLayoutChg chg="add">
          <pc:chgData name="Siva sri harsha Pulipati" userId="6a8cd23eaa188dc2" providerId="Windows Live" clId="Web-{7539F6E9-8251-4A7F-AA4C-D41A240B80F0}" dt="2023-04-12T05:16:48.620" v="21"/>
          <pc:sldLayoutMkLst>
            <pc:docMk/>
            <pc:sldMasterMk cId="3263258293" sldId="2147483865"/>
            <pc:sldLayoutMk cId="3080611883" sldId="2147483858"/>
          </pc:sldLayoutMkLst>
        </pc:sldLayoutChg>
        <pc:sldLayoutChg chg="add">
          <pc:chgData name="Siva sri harsha Pulipati" userId="6a8cd23eaa188dc2" providerId="Windows Live" clId="Web-{7539F6E9-8251-4A7F-AA4C-D41A240B80F0}" dt="2023-04-12T05:16:48.620" v="21"/>
          <pc:sldLayoutMkLst>
            <pc:docMk/>
            <pc:sldMasterMk cId="3263258293" sldId="2147483865"/>
            <pc:sldLayoutMk cId="4010961376" sldId="2147483859"/>
          </pc:sldLayoutMkLst>
        </pc:sldLayoutChg>
        <pc:sldLayoutChg chg="add">
          <pc:chgData name="Siva sri harsha Pulipati" userId="6a8cd23eaa188dc2" providerId="Windows Live" clId="Web-{7539F6E9-8251-4A7F-AA4C-D41A240B80F0}" dt="2023-04-12T05:16:48.620" v="21"/>
          <pc:sldLayoutMkLst>
            <pc:docMk/>
            <pc:sldMasterMk cId="3263258293" sldId="2147483865"/>
            <pc:sldLayoutMk cId="1545356275" sldId="2147483860"/>
          </pc:sldLayoutMkLst>
        </pc:sldLayoutChg>
        <pc:sldLayoutChg chg="add">
          <pc:chgData name="Siva sri harsha Pulipati" userId="6a8cd23eaa188dc2" providerId="Windows Live" clId="Web-{7539F6E9-8251-4A7F-AA4C-D41A240B80F0}" dt="2023-04-12T05:16:48.620" v="21"/>
          <pc:sldLayoutMkLst>
            <pc:docMk/>
            <pc:sldMasterMk cId="3263258293" sldId="2147483865"/>
            <pc:sldLayoutMk cId="1919919005" sldId="2147483861"/>
          </pc:sldLayoutMkLst>
        </pc:sldLayoutChg>
        <pc:sldLayoutChg chg="add">
          <pc:chgData name="Siva sri harsha Pulipati" userId="6a8cd23eaa188dc2" providerId="Windows Live" clId="Web-{7539F6E9-8251-4A7F-AA4C-D41A240B80F0}" dt="2023-04-12T05:16:48.620" v="21"/>
          <pc:sldLayoutMkLst>
            <pc:docMk/>
            <pc:sldMasterMk cId="3263258293" sldId="2147483865"/>
            <pc:sldLayoutMk cId="145477933" sldId="2147483862"/>
          </pc:sldLayoutMkLst>
        </pc:sldLayoutChg>
        <pc:sldLayoutChg chg="add">
          <pc:chgData name="Siva sri harsha Pulipati" userId="6a8cd23eaa188dc2" providerId="Windows Live" clId="Web-{7539F6E9-8251-4A7F-AA4C-D41A240B80F0}" dt="2023-04-12T05:16:48.620" v="21"/>
          <pc:sldLayoutMkLst>
            <pc:docMk/>
            <pc:sldMasterMk cId="3263258293" sldId="2147483865"/>
            <pc:sldLayoutMk cId="2459195180" sldId="2147483863"/>
          </pc:sldLayoutMkLst>
        </pc:sldLayoutChg>
        <pc:sldLayoutChg chg="add">
          <pc:chgData name="Siva sri harsha Pulipati" userId="6a8cd23eaa188dc2" providerId="Windows Live" clId="Web-{7539F6E9-8251-4A7F-AA4C-D41A240B80F0}" dt="2023-04-12T05:16:48.620" v="21"/>
          <pc:sldLayoutMkLst>
            <pc:docMk/>
            <pc:sldMasterMk cId="3263258293" sldId="2147483865"/>
            <pc:sldLayoutMk cId="36320087" sldId="2147483864"/>
          </pc:sldLayoutMkLst>
        </pc:sldLayoutChg>
      </pc:sldMaster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diagrams/_rels/drawing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D9413C2-7FC0-4CEF-BEF5-14759748A236}"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E842985A-8E39-4023-9A45-ABEA2917F9B0}">
      <dgm:prSet/>
      <dgm:spPr/>
      <dgm:t>
        <a:bodyPr/>
        <a:lstStyle/>
        <a:p>
          <a:pPr>
            <a:lnSpc>
              <a:spcPct val="100000"/>
            </a:lnSpc>
          </a:pPr>
          <a:r>
            <a:rPr lang="en-US"/>
            <a:t>We designed the circuit from referring various research papers . And we are using Arduino Uno as a frequency generating unit and the main controller .   at first we thought of only wireless input ,but as we know it's not always reliable hence we added a 4X4 Keypad . </a:t>
          </a:r>
        </a:p>
      </dgm:t>
    </dgm:pt>
    <dgm:pt modelId="{3A16CFBA-92F0-4591-89B1-E477AEC5800E}" type="parTrans" cxnId="{5B61903B-23D1-40FF-A3E7-FC3BEA1F3D53}">
      <dgm:prSet/>
      <dgm:spPr/>
      <dgm:t>
        <a:bodyPr/>
        <a:lstStyle/>
        <a:p>
          <a:endParaRPr lang="en-US"/>
        </a:p>
      </dgm:t>
    </dgm:pt>
    <dgm:pt modelId="{655572C9-A140-4618-BD76-39AC92FBA067}" type="sibTrans" cxnId="{5B61903B-23D1-40FF-A3E7-FC3BEA1F3D53}">
      <dgm:prSet/>
      <dgm:spPr/>
      <dgm:t>
        <a:bodyPr/>
        <a:lstStyle/>
        <a:p>
          <a:pPr>
            <a:lnSpc>
              <a:spcPct val="100000"/>
            </a:lnSpc>
          </a:pPr>
          <a:endParaRPr lang="en-US"/>
        </a:p>
      </dgm:t>
    </dgm:pt>
    <dgm:pt modelId="{41E5D725-CBB4-4446-A36E-BD1CC1C71B9A}">
      <dgm:prSet/>
      <dgm:spPr/>
      <dgm:t>
        <a:bodyPr/>
        <a:lstStyle/>
        <a:p>
          <a:pPr>
            <a:lnSpc>
              <a:spcPct val="100000"/>
            </a:lnSpc>
          </a:pPr>
          <a:r>
            <a:rPr lang="en-US"/>
            <a:t>Our main target consumer is farmers , so we included an 16X2 LCD for better visual interpretation , we faced issues with the potentiometer and number of pins has exceeded our expectation , to tackle that we used an I2C module . </a:t>
          </a:r>
        </a:p>
      </dgm:t>
    </dgm:pt>
    <dgm:pt modelId="{4DCAF02D-5830-46EF-B446-927071285771}" type="parTrans" cxnId="{F6C3ADF5-1209-4ACC-876E-19E0BE8F17AF}">
      <dgm:prSet/>
      <dgm:spPr/>
      <dgm:t>
        <a:bodyPr/>
        <a:lstStyle/>
        <a:p>
          <a:endParaRPr lang="en-US"/>
        </a:p>
      </dgm:t>
    </dgm:pt>
    <dgm:pt modelId="{EC712EF1-EF95-44F9-831E-D4D4B4DA3196}" type="sibTrans" cxnId="{F6C3ADF5-1209-4ACC-876E-19E0BE8F17AF}">
      <dgm:prSet/>
      <dgm:spPr/>
      <dgm:t>
        <a:bodyPr/>
        <a:lstStyle/>
        <a:p>
          <a:pPr>
            <a:lnSpc>
              <a:spcPct val="100000"/>
            </a:lnSpc>
          </a:pPr>
          <a:endParaRPr lang="en-US"/>
        </a:p>
      </dgm:t>
    </dgm:pt>
    <dgm:pt modelId="{13294242-E4E3-46A8-94B7-AD6BC77C03E6}">
      <dgm:prSet/>
      <dgm:spPr/>
      <dgm:t>
        <a:bodyPr/>
        <a:lstStyle/>
        <a:p>
          <a:pPr>
            <a:lnSpc>
              <a:spcPct val="100000"/>
            </a:lnSpc>
          </a:pPr>
          <a:r>
            <a:rPr lang="en-US"/>
            <a:t>As for wireless input , we are using an HM-10 Bluetooth module . We have created a simple application for controlling the module via android mobile phones using MIT App Inventor . </a:t>
          </a:r>
        </a:p>
      </dgm:t>
    </dgm:pt>
    <dgm:pt modelId="{A17B459E-5C31-49A7-B29C-51591ADD3229}" type="parTrans" cxnId="{28DEBE99-D3C4-4FBF-B3EF-1FD77393EC5D}">
      <dgm:prSet/>
      <dgm:spPr/>
      <dgm:t>
        <a:bodyPr/>
        <a:lstStyle/>
        <a:p>
          <a:endParaRPr lang="en-US"/>
        </a:p>
      </dgm:t>
    </dgm:pt>
    <dgm:pt modelId="{24E83905-8E81-49DF-81AB-23887411920A}" type="sibTrans" cxnId="{28DEBE99-D3C4-4FBF-B3EF-1FD77393EC5D}">
      <dgm:prSet/>
      <dgm:spPr/>
      <dgm:t>
        <a:bodyPr/>
        <a:lstStyle/>
        <a:p>
          <a:endParaRPr lang="en-US"/>
        </a:p>
      </dgm:t>
    </dgm:pt>
    <dgm:pt modelId="{8BE2311B-9C66-4F47-83F6-840CFE8CFABF}" type="pres">
      <dgm:prSet presAssocID="{7D9413C2-7FC0-4CEF-BEF5-14759748A236}" presName="root" presStyleCnt="0">
        <dgm:presLayoutVars>
          <dgm:dir/>
          <dgm:resizeHandles val="exact"/>
        </dgm:presLayoutVars>
      </dgm:prSet>
      <dgm:spPr/>
    </dgm:pt>
    <dgm:pt modelId="{805273E3-6935-4397-B167-BE3A5C4D38D6}" type="pres">
      <dgm:prSet presAssocID="{E842985A-8E39-4023-9A45-ABEA2917F9B0}" presName="compNode" presStyleCnt="0"/>
      <dgm:spPr/>
    </dgm:pt>
    <dgm:pt modelId="{2DE1B07F-3C48-46F7-BBA4-C4E993CD1685}" type="pres">
      <dgm:prSet presAssocID="{E842985A-8E39-4023-9A45-ABEA2917F9B0}"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Processor"/>
        </a:ext>
      </dgm:extLst>
    </dgm:pt>
    <dgm:pt modelId="{E91C6D10-8CB6-4CE3-AC3C-7059C42C3A5E}" type="pres">
      <dgm:prSet presAssocID="{E842985A-8E39-4023-9A45-ABEA2917F9B0}" presName="spaceRect" presStyleCnt="0"/>
      <dgm:spPr/>
    </dgm:pt>
    <dgm:pt modelId="{3256CC82-4D6B-4AA4-A01E-4519A53B3962}" type="pres">
      <dgm:prSet presAssocID="{E842985A-8E39-4023-9A45-ABEA2917F9B0}" presName="textRect" presStyleLbl="revTx" presStyleIdx="0" presStyleCnt="3">
        <dgm:presLayoutVars>
          <dgm:chMax val="1"/>
          <dgm:chPref val="1"/>
        </dgm:presLayoutVars>
      </dgm:prSet>
      <dgm:spPr/>
    </dgm:pt>
    <dgm:pt modelId="{A3D50ABE-EDBC-4545-9987-E8E5B39FB5CC}" type="pres">
      <dgm:prSet presAssocID="{655572C9-A140-4618-BD76-39AC92FBA067}" presName="sibTrans" presStyleCnt="0"/>
      <dgm:spPr/>
    </dgm:pt>
    <dgm:pt modelId="{20EA4D45-0F20-48A2-BF36-05BC3402213E}" type="pres">
      <dgm:prSet presAssocID="{41E5D725-CBB4-4446-A36E-BD1CC1C71B9A}" presName="compNode" presStyleCnt="0"/>
      <dgm:spPr/>
    </dgm:pt>
    <dgm:pt modelId="{F0E2A94A-CC98-44C7-B30F-F2508ACAAB18}" type="pres">
      <dgm:prSet presAssocID="{41E5D725-CBB4-4446-A36E-BD1CC1C71B9A}"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Heart with Pulse"/>
        </a:ext>
      </dgm:extLst>
    </dgm:pt>
    <dgm:pt modelId="{196F4396-A4B6-4C97-AD9D-B5B50F9CA99B}" type="pres">
      <dgm:prSet presAssocID="{41E5D725-CBB4-4446-A36E-BD1CC1C71B9A}" presName="spaceRect" presStyleCnt="0"/>
      <dgm:spPr/>
    </dgm:pt>
    <dgm:pt modelId="{63B6181B-BEFB-47A6-83B9-847B5EC996FD}" type="pres">
      <dgm:prSet presAssocID="{41E5D725-CBB4-4446-A36E-BD1CC1C71B9A}" presName="textRect" presStyleLbl="revTx" presStyleIdx="1" presStyleCnt="3">
        <dgm:presLayoutVars>
          <dgm:chMax val="1"/>
          <dgm:chPref val="1"/>
        </dgm:presLayoutVars>
      </dgm:prSet>
      <dgm:spPr/>
    </dgm:pt>
    <dgm:pt modelId="{921C4B63-944B-4563-9700-4460A4C3ABBE}" type="pres">
      <dgm:prSet presAssocID="{EC712EF1-EF95-44F9-831E-D4D4B4DA3196}" presName="sibTrans" presStyleCnt="0"/>
      <dgm:spPr/>
    </dgm:pt>
    <dgm:pt modelId="{598B57C4-C84E-4AA3-B5E5-3FCB3FCB9659}" type="pres">
      <dgm:prSet presAssocID="{13294242-E4E3-46A8-94B7-AD6BC77C03E6}" presName="compNode" presStyleCnt="0"/>
      <dgm:spPr/>
    </dgm:pt>
    <dgm:pt modelId="{DC415AD3-8508-4212-BE6E-AA9E6AEFE296}" type="pres">
      <dgm:prSet presAssocID="{13294242-E4E3-46A8-94B7-AD6BC77C03E6}"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Bluetooth"/>
        </a:ext>
      </dgm:extLst>
    </dgm:pt>
    <dgm:pt modelId="{2A79FAEA-B775-4A37-B8EF-C3DD0CC13274}" type="pres">
      <dgm:prSet presAssocID="{13294242-E4E3-46A8-94B7-AD6BC77C03E6}" presName="spaceRect" presStyleCnt="0"/>
      <dgm:spPr/>
    </dgm:pt>
    <dgm:pt modelId="{92EB6A89-5C31-48E6-8EF7-39562B78C841}" type="pres">
      <dgm:prSet presAssocID="{13294242-E4E3-46A8-94B7-AD6BC77C03E6}" presName="textRect" presStyleLbl="revTx" presStyleIdx="2" presStyleCnt="3">
        <dgm:presLayoutVars>
          <dgm:chMax val="1"/>
          <dgm:chPref val="1"/>
        </dgm:presLayoutVars>
      </dgm:prSet>
      <dgm:spPr/>
    </dgm:pt>
  </dgm:ptLst>
  <dgm:cxnLst>
    <dgm:cxn modelId="{ABB0FC28-EAE4-4623-9FBC-5B24BC7F5C55}" type="presOf" srcId="{13294242-E4E3-46A8-94B7-AD6BC77C03E6}" destId="{92EB6A89-5C31-48E6-8EF7-39562B78C841}" srcOrd="0" destOrd="0" presId="urn:microsoft.com/office/officeart/2018/2/layout/IconLabelList"/>
    <dgm:cxn modelId="{9A321136-4CD0-4ECD-9B50-2A922366E43A}" type="presOf" srcId="{7D9413C2-7FC0-4CEF-BEF5-14759748A236}" destId="{8BE2311B-9C66-4F47-83F6-840CFE8CFABF}" srcOrd="0" destOrd="0" presId="urn:microsoft.com/office/officeart/2018/2/layout/IconLabelList"/>
    <dgm:cxn modelId="{5B61903B-23D1-40FF-A3E7-FC3BEA1F3D53}" srcId="{7D9413C2-7FC0-4CEF-BEF5-14759748A236}" destId="{E842985A-8E39-4023-9A45-ABEA2917F9B0}" srcOrd="0" destOrd="0" parTransId="{3A16CFBA-92F0-4591-89B1-E477AEC5800E}" sibTransId="{655572C9-A140-4618-BD76-39AC92FBA067}"/>
    <dgm:cxn modelId="{6E01AA58-6C5D-4CB4-9443-44532B103FC6}" type="presOf" srcId="{41E5D725-CBB4-4446-A36E-BD1CC1C71B9A}" destId="{63B6181B-BEFB-47A6-83B9-847B5EC996FD}" srcOrd="0" destOrd="0" presId="urn:microsoft.com/office/officeart/2018/2/layout/IconLabelList"/>
    <dgm:cxn modelId="{28DEBE99-D3C4-4FBF-B3EF-1FD77393EC5D}" srcId="{7D9413C2-7FC0-4CEF-BEF5-14759748A236}" destId="{13294242-E4E3-46A8-94B7-AD6BC77C03E6}" srcOrd="2" destOrd="0" parTransId="{A17B459E-5C31-49A7-B29C-51591ADD3229}" sibTransId="{24E83905-8E81-49DF-81AB-23887411920A}"/>
    <dgm:cxn modelId="{5FF578BC-0831-44BB-BD0B-7AFAD99D3C08}" type="presOf" srcId="{E842985A-8E39-4023-9A45-ABEA2917F9B0}" destId="{3256CC82-4D6B-4AA4-A01E-4519A53B3962}" srcOrd="0" destOrd="0" presId="urn:microsoft.com/office/officeart/2018/2/layout/IconLabelList"/>
    <dgm:cxn modelId="{F6C3ADF5-1209-4ACC-876E-19E0BE8F17AF}" srcId="{7D9413C2-7FC0-4CEF-BEF5-14759748A236}" destId="{41E5D725-CBB4-4446-A36E-BD1CC1C71B9A}" srcOrd="1" destOrd="0" parTransId="{4DCAF02D-5830-46EF-B446-927071285771}" sibTransId="{EC712EF1-EF95-44F9-831E-D4D4B4DA3196}"/>
    <dgm:cxn modelId="{23E344C1-4CDB-4615-9F1F-7BE28221F625}" type="presParOf" srcId="{8BE2311B-9C66-4F47-83F6-840CFE8CFABF}" destId="{805273E3-6935-4397-B167-BE3A5C4D38D6}" srcOrd="0" destOrd="0" presId="urn:microsoft.com/office/officeart/2018/2/layout/IconLabelList"/>
    <dgm:cxn modelId="{D88370F9-6F5E-4D7F-8D54-936119E1E4BE}" type="presParOf" srcId="{805273E3-6935-4397-B167-BE3A5C4D38D6}" destId="{2DE1B07F-3C48-46F7-BBA4-C4E993CD1685}" srcOrd="0" destOrd="0" presId="urn:microsoft.com/office/officeart/2018/2/layout/IconLabelList"/>
    <dgm:cxn modelId="{4990415F-E4AE-436D-896E-66D2A48FB8BE}" type="presParOf" srcId="{805273E3-6935-4397-B167-BE3A5C4D38D6}" destId="{E91C6D10-8CB6-4CE3-AC3C-7059C42C3A5E}" srcOrd="1" destOrd="0" presId="urn:microsoft.com/office/officeart/2018/2/layout/IconLabelList"/>
    <dgm:cxn modelId="{19850AD8-9EEF-4AFF-8357-047C20BEA319}" type="presParOf" srcId="{805273E3-6935-4397-B167-BE3A5C4D38D6}" destId="{3256CC82-4D6B-4AA4-A01E-4519A53B3962}" srcOrd="2" destOrd="0" presId="urn:microsoft.com/office/officeart/2018/2/layout/IconLabelList"/>
    <dgm:cxn modelId="{40400352-4C87-4951-955B-984DBA257849}" type="presParOf" srcId="{8BE2311B-9C66-4F47-83F6-840CFE8CFABF}" destId="{A3D50ABE-EDBC-4545-9987-E8E5B39FB5CC}" srcOrd="1" destOrd="0" presId="urn:microsoft.com/office/officeart/2018/2/layout/IconLabelList"/>
    <dgm:cxn modelId="{A39C1115-C464-43FA-B7A6-E612C73A7F12}" type="presParOf" srcId="{8BE2311B-9C66-4F47-83F6-840CFE8CFABF}" destId="{20EA4D45-0F20-48A2-BF36-05BC3402213E}" srcOrd="2" destOrd="0" presId="urn:microsoft.com/office/officeart/2018/2/layout/IconLabelList"/>
    <dgm:cxn modelId="{72ED37B2-34CC-4CF9-B995-DD4B0D803CB1}" type="presParOf" srcId="{20EA4D45-0F20-48A2-BF36-05BC3402213E}" destId="{F0E2A94A-CC98-44C7-B30F-F2508ACAAB18}" srcOrd="0" destOrd="0" presId="urn:microsoft.com/office/officeart/2018/2/layout/IconLabelList"/>
    <dgm:cxn modelId="{F45CA893-37D2-49E2-B083-1368EF0DC981}" type="presParOf" srcId="{20EA4D45-0F20-48A2-BF36-05BC3402213E}" destId="{196F4396-A4B6-4C97-AD9D-B5B50F9CA99B}" srcOrd="1" destOrd="0" presId="urn:microsoft.com/office/officeart/2018/2/layout/IconLabelList"/>
    <dgm:cxn modelId="{F7881AE3-09CD-47A2-9C11-8A96C674518A}" type="presParOf" srcId="{20EA4D45-0F20-48A2-BF36-05BC3402213E}" destId="{63B6181B-BEFB-47A6-83B9-847B5EC996FD}" srcOrd="2" destOrd="0" presId="urn:microsoft.com/office/officeart/2018/2/layout/IconLabelList"/>
    <dgm:cxn modelId="{672B498D-AE7A-462C-B7C4-90CFDE3C65CB}" type="presParOf" srcId="{8BE2311B-9C66-4F47-83F6-840CFE8CFABF}" destId="{921C4B63-944B-4563-9700-4460A4C3ABBE}" srcOrd="3" destOrd="0" presId="urn:microsoft.com/office/officeart/2018/2/layout/IconLabelList"/>
    <dgm:cxn modelId="{DC3217B1-C221-4090-87F9-7FD4A5D68265}" type="presParOf" srcId="{8BE2311B-9C66-4F47-83F6-840CFE8CFABF}" destId="{598B57C4-C84E-4AA3-B5E5-3FCB3FCB9659}" srcOrd="4" destOrd="0" presId="urn:microsoft.com/office/officeart/2018/2/layout/IconLabelList"/>
    <dgm:cxn modelId="{98B81B9D-836F-443B-B994-567A114FBC2A}" type="presParOf" srcId="{598B57C4-C84E-4AA3-B5E5-3FCB3FCB9659}" destId="{DC415AD3-8508-4212-BE6E-AA9E6AEFE296}" srcOrd="0" destOrd="0" presId="urn:microsoft.com/office/officeart/2018/2/layout/IconLabelList"/>
    <dgm:cxn modelId="{CDD4E8D6-F461-4DCA-BE5F-5425EFECD999}" type="presParOf" srcId="{598B57C4-C84E-4AA3-B5E5-3FCB3FCB9659}" destId="{2A79FAEA-B775-4A37-B8EF-C3DD0CC13274}" srcOrd="1" destOrd="0" presId="urn:microsoft.com/office/officeart/2018/2/layout/IconLabelList"/>
    <dgm:cxn modelId="{F54DDE57-4AD5-4177-9454-F252DF4689F8}" type="presParOf" srcId="{598B57C4-C84E-4AA3-B5E5-3FCB3FCB9659}" destId="{92EB6A89-5C31-48E6-8EF7-39562B78C841}"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E1B07F-3C48-46F7-BBA4-C4E993CD1685}">
      <dsp:nvSpPr>
        <dsp:cNvPr id="0" name=""/>
        <dsp:cNvSpPr/>
      </dsp:nvSpPr>
      <dsp:spPr>
        <a:xfrm>
          <a:off x="862804" y="2150988"/>
          <a:ext cx="1239716" cy="123971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256CC82-4D6B-4AA4-A01E-4519A53B3962}">
      <dsp:nvSpPr>
        <dsp:cNvPr id="0" name=""/>
        <dsp:cNvSpPr/>
      </dsp:nvSpPr>
      <dsp:spPr>
        <a:xfrm>
          <a:off x="105200" y="3811929"/>
          <a:ext cx="2754924" cy="1057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We designed the circuit from referring various research papers . And we are using Arduino Uno as a frequency generating unit and the main controller .   at first we thought of only wireless input ,but as we know it's not always reliable hence we added a 4X4 Keypad . </a:t>
          </a:r>
        </a:p>
      </dsp:txBody>
      <dsp:txXfrm>
        <a:off x="105200" y="3811929"/>
        <a:ext cx="2754924" cy="1057500"/>
      </dsp:txXfrm>
    </dsp:sp>
    <dsp:sp modelId="{F0E2A94A-CC98-44C7-B30F-F2508ACAAB18}">
      <dsp:nvSpPr>
        <dsp:cNvPr id="0" name=""/>
        <dsp:cNvSpPr/>
      </dsp:nvSpPr>
      <dsp:spPr>
        <a:xfrm>
          <a:off x="4099841" y="2150988"/>
          <a:ext cx="1239716" cy="123971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3B6181B-BEFB-47A6-83B9-847B5EC996FD}">
      <dsp:nvSpPr>
        <dsp:cNvPr id="0" name=""/>
        <dsp:cNvSpPr/>
      </dsp:nvSpPr>
      <dsp:spPr>
        <a:xfrm>
          <a:off x="3342237" y="3811929"/>
          <a:ext cx="2754924" cy="1057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Our main target consumer is farmers , so we included an 16X2 LCD for better visual interpretation , we faced issues with the potentiometer and number of pins has exceeded our expectation , to tackle that we used an I2C module . </a:t>
          </a:r>
        </a:p>
      </dsp:txBody>
      <dsp:txXfrm>
        <a:off x="3342237" y="3811929"/>
        <a:ext cx="2754924" cy="1057500"/>
      </dsp:txXfrm>
    </dsp:sp>
    <dsp:sp modelId="{DC415AD3-8508-4212-BE6E-AA9E6AEFE296}">
      <dsp:nvSpPr>
        <dsp:cNvPr id="0" name=""/>
        <dsp:cNvSpPr/>
      </dsp:nvSpPr>
      <dsp:spPr>
        <a:xfrm>
          <a:off x="7336878" y="2150988"/>
          <a:ext cx="1239716" cy="123971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2EB6A89-5C31-48E6-8EF7-39562B78C841}">
      <dsp:nvSpPr>
        <dsp:cNvPr id="0" name=""/>
        <dsp:cNvSpPr/>
      </dsp:nvSpPr>
      <dsp:spPr>
        <a:xfrm>
          <a:off x="6579273" y="3811929"/>
          <a:ext cx="2754924" cy="1057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As for wireless input , we are using an HM-10 Bluetooth module . We have created a simple application for controlling the module via android mobile phones using MIT App Inventor . </a:t>
          </a:r>
        </a:p>
      </dsp:txBody>
      <dsp:txXfrm>
        <a:off x="6579273" y="3811929"/>
        <a:ext cx="2754924" cy="1057500"/>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86847D-1CF6-46BA-B46B-48BED0604A28}"/>
              </a:ext>
            </a:extLst>
          </p:cNvPr>
          <p:cNvSpPr>
            <a:spLocks noGrp="1"/>
          </p:cNvSpPr>
          <p:nvPr>
            <p:ph type="ctrTitle"/>
          </p:nvPr>
        </p:nvSpPr>
        <p:spPr>
          <a:xfrm>
            <a:off x="1524000" y="1122363"/>
            <a:ext cx="9144000" cy="2387600"/>
          </a:xfrm>
        </p:spPr>
        <p:txBody>
          <a:bodyPr anchor="b"/>
          <a:lstStyle>
            <a:lvl1pPr algn="ctr">
              <a:defRPr sz="6000" b="1" cap="all" spc="1500" baseline="0">
                <a:latin typeface="+mj-lt"/>
                <a:ea typeface="Source Sans Pro SemiBold" panose="020B0603030403020204" pitchFamily="34" charset="0"/>
              </a:defRPr>
            </a:lvl1pPr>
          </a:lstStyle>
          <a:p>
            <a:r>
              <a:rPr lang="en-US"/>
              <a:t>Click to edit Master title style</a:t>
            </a:r>
          </a:p>
        </p:txBody>
      </p:sp>
      <p:sp>
        <p:nvSpPr>
          <p:cNvPr id="3" name="Subtitle 2">
            <a:extLst>
              <a:ext uri="{FF2B5EF4-FFF2-40B4-BE49-F238E27FC236}">
                <a16:creationId xmlns:a16="http://schemas.microsoft.com/office/drawing/2014/main" id="{7FB4F5A5-C931-4A4C-B6B1-EF4C95965BFF}"/>
              </a:ext>
            </a:extLst>
          </p:cNvPr>
          <p:cNvSpPr>
            <a:spLocks noGrp="1"/>
          </p:cNvSpPr>
          <p:nvPr>
            <p:ph type="subTitle" idx="1"/>
          </p:nvPr>
        </p:nvSpPr>
        <p:spPr>
          <a:xfrm>
            <a:off x="1524000" y="3602038"/>
            <a:ext cx="9144000" cy="1655762"/>
          </a:xfrm>
        </p:spPr>
        <p:txBody>
          <a:bodyPr/>
          <a:lstStyle>
            <a:lvl1pPr marL="0" indent="0" algn="ctr">
              <a:buNone/>
              <a:defRPr sz="2400" cap="all" spc="4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grpSp>
        <p:nvGrpSpPr>
          <p:cNvPr id="7" name="Graphic 185">
            <a:extLst>
              <a:ext uri="{FF2B5EF4-FFF2-40B4-BE49-F238E27FC236}">
                <a16:creationId xmlns:a16="http://schemas.microsoft.com/office/drawing/2014/main" id="{8A351602-3772-4279-B0D3-A523F6F6EAB3}"/>
              </a:ext>
            </a:extLst>
          </p:cNvPr>
          <p:cNvGrpSpPr/>
          <p:nvPr/>
        </p:nvGrpSpPr>
        <p:grpSpPr>
          <a:xfrm>
            <a:off x="10999563" y="5987064"/>
            <a:ext cx="1054467" cy="469689"/>
            <a:chOff x="9841624" y="4115729"/>
            <a:chExt cx="602170" cy="268223"/>
          </a:xfrm>
          <a:solidFill>
            <a:schemeClr val="tx1"/>
          </a:solidFill>
        </p:grpSpPr>
        <p:sp>
          <p:nvSpPr>
            <p:cNvPr id="8" name="Freeform: Shape 7">
              <a:extLst>
                <a:ext uri="{FF2B5EF4-FFF2-40B4-BE49-F238E27FC236}">
                  <a16:creationId xmlns:a16="http://schemas.microsoft.com/office/drawing/2014/main" id="{A5AAAA75-5FFB-4C07-AD4A-3146773E6CDD}"/>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1479895E-3847-44BB-8404-28F14219FB70}"/>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50E02F68-8149-4236-8D9F-6B550F78B932}"/>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956FCAAB-F073-4561-A484-42C7DD10DC26}"/>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6CF8DB94-87A3-43E9-9BBB-301CFF0FB05B}"/>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4" name="Date Placeholder 3">
            <a:extLst>
              <a:ext uri="{FF2B5EF4-FFF2-40B4-BE49-F238E27FC236}">
                <a16:creationId xmlns:a16="http://schemas.microsoft.com/office/drawing/2014/main" id="{35DE4AEC-B6E4-439C-B716-EBE3D4D1DC76}"/>
              </a:ext>
            </a:extLst>
          </p:cNvPr>
          <p:cNvSpPr>
            <a:spLocks noGrp="1"/>
          </p:cNvSpPr>
          <p:nvPr>
            <p:ph type="dt" sz="half" idx="10"/>
          </p:nvPr>
        </p:nvSpPr>
        <p:spPr/>
        <p:txBody>
          <a:bodyPr/>
          <a:lstStyle/>
          <a:p>
            <a:fld id="{97BFF81C-1FCB-4DBA-8044-F1A0FCFD45A6}" type="datetime1">
              <a:rPr lang="en-US" smtClean="0"/>
              <a:t>5/29/2023</a:t>
            </a:fld>
            <a:endParaRPr lang="en-US"/>
          </a:p>
        </p:txBody>
      </p:sp>
      <p:sp>
        <p:nvSpPr>
          <p:cNvPr id="5" name="Footer Placeholder 4">
            <a:extLst>
              <a:ext uri="{FF2B5EF4-FFF2-40B4-BE49-F238E27FC236}">
                <a16:creationId xmlns:a16="http://schemas.microsoft.com/office/drawing/2014/main" id="{F478BC18-102E-45BF-8FEA-801E9C59D143}"/>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FAA8BF5F-B1F8-461F-9B3D-7D50D02423E7}"/>
              </a:ext>
            </a:extLst>
          </p:cNvPr>
          <p:cNvSpPr>
            <a:spLocks noGrp="1"/>
          </p:cNvSpPr>
          <p:nvPr>
            <p:ph type="sldNum" sz="quarter" idx="12"/>
          </p:nvPr>
        </p:nvSpPr>
        <p:spPr/>
        <p:txBody>
          <a:bodyPr/>
          <a:lstStyle/>
          <a:p>
            <a:fld id="{F3450C42-9A0B-4425-92C2-70FCF7C45734}" type="slidenum">
              <a:rPr lang="en-US" smtClean="0"/>
              <a:t>‹#›</a:t>
            </a:fld>
            <a:endParaRPr lang="en-US"/>
          </a:p>
        </p:txBody>
      </p:sp>
      <p:sp>
        <p:nvSpPr>
          <p:cNvPr id="14" name="Oval 13">
            <a:extLst>
              <a:ext uri="{FF2B5EF4-FFF2-40B4-BE49-F238E27FC236}">
                <a16:creationId xmlns:a16="http://schemas.microsoft.com/office/drawing/2014/main" id="{7D6BF779-0B8C-4CC2-9268-9506AD0C5331}"/>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15453562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F3A871-D377-4EC0-9ACF-86842F01E1D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3D53202-92A9-45A3-B812-777DB9578B4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7" name="Graphic 185">
            <a:extLst>
              <a:ext uri="{FF2B5EF4-FFF2-40B4-BE49-F238E27FC236}">
                <a16:creationId xmlns:a16="http://schemas.microsoft.com/office/drawing/2014/main" id="{7196FB0C-3A9D-4892-90C9-21F3459AAD9E}"/>
              </a:ext>
            </a:extLst>
          </p:cNvPr>
          <p:cNvGrpSpPr/>
          <p:nvPr/>
        </p:nvGrpSpPr>
        <p:grpSpPr>
          <a:xfrm>
            <a:off x="10999563" y="5987064"/>
            <a:ext cx="1054467" cy="469689"/>
            <a:chOff x="9841624" y="4115729"/>
            <a:chExt cx="602170" cy="268223"/>
          </a:xfrm>
          <a:solidFill>
            <a:schemeClr val="tx1"/>
          </a:solidFill>
        </p:grpSpPr>
        <p:sp>
          <p:nvSpPr>
            <p:cNvPr id="8" name="Freeform: Shape 7">
              <a:extLst>
                <a:ext uri="{FF2B5EF4-FFF2-40B4-BE49-F238E27FC236}">
                  <a16:creationId xmlns:a16="http://schemas.microsoft.com/office/drawing/2014/main" id="{16938C96-CF0F-4B69-A695-913F11BFC6F0}"/>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3CA7E6BB-6B60-4BF5-9D3E-A3FE782EF5B0}"/>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3F693EDA-57B3-4AEB-863B-B198C2A5A8E3}"/>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B3A04A96-045F-4B6E-AEEE-11A2FA01B4FC}"/>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7FB357DC-5AD3-44F4-879B-5AD6B18AC36F}"/>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4" name="Date Placeholder 3">
            <a:extLst>
              <a:ext uri="{FF2B5EF4-FFF2-40B4-BE49-F238E27FC236}">
                <a16:creationId xmlns:a16="http://schemas.microsoft.com/office/drawing/2014/main" id="{FA2CA47F-83AD-4BE3-AC2F-6C17883F78C7}"/>
              </a:ext>
            </a:extLst>
          </p:cNvPr>
          <p:cNvSpPr>
            <a:spLocks noGrp="1"/>
          </p:cNvSpPr>
          <p:nvPr>
            <p:ph type="dt" sz="half" idx="10"/>
          </p:nvPr>
        </p:nvSpPr>
        <p:spPr/>
        <p:txBody>
          <a:bodyPr/>
          <a:lstStyle/>
          <a:p>
            <a:fld id="{FB9092B3-2D87-4CDF-B84B-C46E5F5D31F7}" type="datetime1">
              <a:rPr lang="en-US" smtClean="0"/>
              <a:t>5/29/2023</a:t>
            </a:fld>
            <a:endParaRPr lang="en-US"/>
          </a:p>
        </p:txBody>
      </p:sp>
      <p:sp>
        <p:nvSpPr>
          <p:cNvPr id="5" name="Footer Placeholder 4">
            <a:extLst>
              <a:ext uri="{FF2B5EF4-FFF2-40B4-BE49-F238E27FC236}">
                <a16:creationId xmlns:a16="http://schemas.microsoft.com/office/drawing/2014/main" id="{21118A72-3200-4597-A9C5-0D9ECFF3E8CD}"/>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0D70055A-71D4-49B4-8A8F-19AFDB84E958}"/>
              </a:ext>
            </a:extLst>
          </p:cNvPr>
          <p:cNvSpPr>
            <a:spLocks noGrp="1"/>
          </p:cNvSpPr>
          <p:nvPr>
            <p:ph type="sldNum" sz="quarter" idx="12"/>
          </p:nvPr>
        </p:nvSpPr>
        <p:spPr/>
        <p:txBody>
          <a:bodyPr/>
          <a:lstStyle/>
          <a:p>
            <a:fld id="{F3450C42-9A0B-4425-92C2-70FCF7C45734}" type="slidenum">
              <a:rPr lang="en-US" smtClean="0"/>
              <a:t>‹#›</a:t>
            </a:fld>
            <a:endParaRPr lang="en-US"/>
          </a:p>
        </p:txBody>
      </p:sp>
      <p:sp>
        <p:nvSpPr>
          <p:cNvPr id="15" name="Oval 14">
            <a:extLst>
              <a:ext uri="{FF2B5EF4-FFF2-40B4-BE49-F238E27FC236}">
                <a16:creationId xmlns:a16="http://schemas.microsoft.com/office/drawing/2014/main" id="{0B0E5D27-C447-432F-982D-B60FDD6F34AD}"/>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5287028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8C59DBB-9256-464D-8A6A-8BDA71541D6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A25E310-E6CB-4838-8E9B-B288DA55277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7" name="Graphic 185">
            <a:extLst>
              <a:ext uri="{FF2B5EF4-FFF2-40B4-BE49-F238E27FC236}">
                <a16:creationId xmlns:a16="http://schemas.microsoft.com/office/drawing/2014/main" id="{BCF412A8-E798-47AD-ABD9-98D76A55D30B}"/>
              </a:ext>
            </a:extLst>
          </p:cNvPr>
          <p:cNvGrpSpPr/>
          <p:nvPr/>
        </p:nvGrpSpPr>
        <p:grpSpPr>
          <a:xfrm>
            <a:off x="10999563" y="5987064"/>
            <a:ext cx="1054467" cy="469689"/>
            <a:chOff x="9841624" y="4115729"/>
            <a:chExt cx="602170" cy="268223"/>
          </a:xfrm>
          <a:solidFill>
            <a:schemeClr val="tx1"/>
          </a:solidFill>
        </p:grpSpPr>
        <p:sp>
          <p:nvSpPr>
            <p:cNvPr id="8" name="Freeform: Shape 7">
              <a:extLst>
                <a:ext uri="{FF2B5EF4-FFF2-40B4-BE49-F238E27FC236}">
                  <a16:creationId xmlns:a16="http://schemas.microsoft.com/office/drawing/2014/main" id="{E70160C5-475D-401A-AEE2-2C04E99A1518}"/>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07CC7CE9-9C7F-49C2-8609-47BF523390F5}"/>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726FD5F1-978C-45AF-9086-D5DBE1F01681}"/>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3873AB1C-723A-4FB4-9B23-65BAF5074833}"/>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61DE5510-5094-4FA4-96E5-AD4841D1C38A}"/>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4" name="Date Placeholder 3">
            <a:extLst>
              <a:ext uri="{FF2B5EF4-FFF2-40B4-BE49-F238E27FC236}">
                <a16:creationId xmlns:a16="http://schemas.microsoft.com/office/drawing/2014/main" id="{F7CE2202-679F-48B0-B2DD-F6F54711224B}"/>
              </a:ext>
            </a:extLst>
          </p:cNvPr>
          <p:cNvSpPr>
            <a:spLocks noGrp="1"/>
          </p:cNvSpPr>
          <p:nvPr>
            <p:ph type="dt" sz="half" idx="10"/>
          </p:nvPr>
        </p:nvSpPr>
        <p:spPr/>
        <p:txBody>
          <a:bodyPr/>
          <a:lstStyle/>
          <a:p>
            <a:fld id="{3D769E57-47B1-47B0-B526-3153E4B1E729}" type="datetime1">
              <a:rPr lang="en-US" smtClean="0"/>
              <a:t>5/29/2023</a:t>
            </a:fld>
            <a:endParaRPr lang="en-US"/>
          </a:p>
        </p:txBody>
      </p:sp>
      <p:sp>
        <p:nvSpPr>
          <p:cNvPr id="5" name="Footer Placeholder 4">
            <a:extLst>
              <a:ext uri="{FF2B5EF4-FFF2-40B4-BE49-F238E27FC236}">
                <a16:creationId xmlns:a16="http://schemas.microsoft.com/office/drawing/2014/main" id="{D07BC83D-E4C0-49E1-ADA1-1AF403984BDA}"/>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31BF211E-B2EA-4CDC-9E84-B6898394921B}"/>
              </a:ext>
            </a:extLst>
          </p:cNvPr>
          <p:cNvSpPr>
            <a:spLocks noGrp="1"/>
          </p:cNvSpPr>
          <p:nvPr>
            <p:ph type="sldNum" sz="quarter" idx="12"/>
          </p:nvPr>
        </p:nvSpPr>
        <p:spPr/>
        <p:txBody>
          <a:bodyPr/>
          <a:lstStyle/>
          <a:p>
            <a:fld id="{F3450C42-9A0B-4425-92C2-70FCF7C45734}" type="slidenum">
              <a:rPr lang="en-US" smtClean="0"/>
              <a:t>‹#›</a:t>
            </a:fld>
            <a:endParaRPr lang="en-US"/>
          </a:p>
        </p:txBody>
      </p:sp>
      <p:sp>
        <p:nvSpPr>
          <p:cNvPr id="14" name="Oval 13">
            <a:extLst>
              <a:ext uri="{FF2B5EF4-FFF2-40B4-BE49-F238E27FC236}">
                <a16:creationId xmlns:a16="http://schemas.microsoft.com/office/drawing/2014/main" id="{1FE2F5FD-5D31-4C1D-82F8-93624C7B0A3C}"/>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40109613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F88500-1605-41EA-A15F-9B79DF7E405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9B14AC8-25A5-4D7F-BF23-CB20AA2ECF5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8" name="Graphic 185">
            <a:extLst>
              <a:ext uri="{FF2B5EF4-FFF2-40B4-BE49-F238E27FC236}">
                <a16:creationId xmlns:a16="http://schemas.microsoft.com/office/drawing/2014/main" id="{8997F1B7-1EE7-4EA5-A5A4-866F9A810C9F}"/>
              </a:ext>
            </a:extLst>
          </p:cNvPr>
          <p:cNvGrpSpPr/>
          <p:nvPr/>
        </p:nvGrpSpPr>
        <p:grpSpPr>
          <a:xfrm>
            <a:off x="10999563" y="5987064"/>
            <a:ext cx="1054467" cy="469689"/>
            <a:chOff x="9841624" y="4115729"/>
            <a:chExt cx="602170" cy="268223"/>
          </a:xfrm>
          <a:solidFill>
            <a:schemeClr val="tx1"/>
          </a:solidFill>
        </p:grpSpPr>
        <p:sp>
          <p:nvSpPr>
            <p:cNvPr id="9" name="Freeform: Shape 8">
              <a:extLst>
                <a:ext uri="{FF2B5EF4-FFF2-40B4-BE49-F238E27FC236}">
                  <a16:creationId xmlns:a16="http://schemas.microsoft.com/office/drawing/2014/main" id="{B5E13483-2FB6-4753-8402-06FDC3498E06}"/>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88F0DF22-F640-4002-B783-DF1C6A9473F6}"/>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9C2787B8-7984-4332-B611-D3D3DE898FE0}"/>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5AF3646C-B3D7-4F57-8FD2-CD93CEB39214}"/>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C65FA7DA-93A0-43A4-834C-0F1BB9806A8C}"/>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4" name="Date Placeholder 3">
            <a:extLst>
              <a:ext uri="{FF2B5EF4-FFF2-40B4-BE49-F238E27FC236}">
                <a16:creationId xmlns:a16="http://schemas.microsoft.com/office/drawing/2014/main" id="{21995D22-0146-4DE2-9E78-4C00333D499A}"/>
              </a:ext>
            </a:extLst>
          </p:cNvPr>
          <p:cNvSpPr>
            <a:spLocks noGrp="1"/>
          </p:cNvSpPr>
          <p:nvPr>
            <p:ph type="dt" sz="half" idx="10"/>
          </p:nvPr>
        </p:nvSpPr>
        <p:spPr/>
        <p:txBody>
          <a:bodyPr/>
          <a:lstStyle/>
          <a:p>
            <a:fld id="{5A87773D-8987-489A-A650-3D6F7D5C7C38}" type="datetime1">
              <a:rPr lang="en-US" smtClean="0"/>
              <a:t>5/29/2023</a:t>
            </a:fld>
            <a:endParaRPr lang="en-US"/>
          </a:p>
        </p:txBody>
      </p:sp>
      <p:sp>
        <p:nvSpPr>
          <p:cNvPr id="5" name="Footer Placeholder 4">
            <a:extLst>
              <a:ext uri="{FF2B5EF4-FFF2-40B4-BE49-F238E27FC236}">
                <a16:creationId xmlns:a16="http://schemas.microsoft.com/office/drawing/2014/main" id="{6459717A-A1FE-485D-AFFF-2C7026C710AA}"/>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076DB88B-64CF-4100-8F07-D191DD7939F9}"/>
              </a:ext>
            </a:extLst>
          </p:cNvPr>
          <p:cNvSpPr>
            <a:spLocks noGrp="1"/>
          </p:cNvSpPr>
          <p:nvPr>
            <p:ph type="sldNum" sz="quarter" idx="12"/>
          </p:nvPr>
        </p:nvSpPr>
        <p:spPr/>
        <p:txBody>
          <a:bodyPr/>
          <a:lstStyle/>
          <a:p>
            <a:fld id="{F3450C42-9A0B-4425-92C2-70FCF7C45734}" type="slidenum">
              <a:rPr lang="en-US" smtClean="0"/>
              <a:t>‹#›</a:t>
            </a:fld>
            <a:endParaRPr lang="en-US"/>
          </a:p>
        </p:txBody>
      </p:sp>
      <p:sp>
        <p:nvSpPr>
          <p:cNvPr id="14" name="Oval 13">
            <a:extLst>
              <a:ext uri="{FF2B5EF4-FFF2-40B4-BE49-F238E27FC236}">
                <a16:creationId xmlns:a16="http://schemas.microsoft.com/office/drawing/2014/main" id="{104332FF-8349-42A5-B5C8-5EE3825CE252}"/>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19199190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2BFE6C-EBF1-47DE-8468-E7125172B73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4104992-D139-48DC-BCCE-D71EA23CA2E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grpSp>
        <p:nvGrpSpPr>
          <p:cNvPr id="7" name="Graphic 185">
            <a:extLst>
              <a:ext uri="{FF2B5EF4-FFF2-40B4-BE49-F238E27FC236}">
                <a16:creationId xmlns:a16="http://schemas.microsoft.com/office/drawing/2014/main" id="{A8C5E768-0E62-4DE7-A0AF-93121DA8439E}"/>
              </a:ext>
            </a:extLst>
          </p:cNvPr>
          <p:cNvGrpSpPr/>
          <p:nvPr/>
        </p:nvGrpSpPr>
        <p:grpSpPr>
          <a:xfrm>
            <a:off x="10999563" y="5987064"/>
            <a:ext cx="1054467" cy="469689"/>
            <a:chOff x="9841624" y="4115729"/>
            <a:chExt cx="602170" cy="268223"/>
          </a:xfrm>
          <a:solidFill>
            <a:schemeClr val="tx1"/>
          </a:solidFill>
        </p:grpSpPr>
        <p:sp>
          <p:nvSpPr>
            <p:cNvPr id="8" name="Freeform: Shape 7">
              <a:extLst>
                <a:ext uri="{FF2B5EF4-FFF2-40B4-BE49-F238E27FC236}">
                  <a16:creationId xmlns:a16="http://schemas.microsoft.com/office/drawing/2014/main" id="{6402845F-9E8A-41E1-B051-1AAA46C997A2}"/>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AA45C410-5FD0-4339-A3BC-A865DE4190AF}"/>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C7B0B703-8BA8-483C-A433-C44C809687DE}"/>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ECCFA03D-B879-419B-88B9-F4F3645C8AF5}"/>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B6B0260A-6B2D-4F54-8614-60BC3103E166}"/>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4" name="Date Placeholder 3">
            <a:extLst>
              <a:ext uri="{FF2B5EF4-FFF2-40B4-BE49-F238E27FC236}">
                <a16:creationId xmlns:a16="http://schemas.microsoft.com/office/drawing/2014/main" id="{751AB8F6-0796-47E9-B1D4-760B7CCFC75D}"/>
              </a:ext>
            </a:extLst>
          </p:cNvPr>
          <p:cNvSpPr>
            <a:spLocks noGrp="1"/>
          </p:cNvSpPr>
          <p:nvPr>
            <p:ph type="dt" sz="half" idx="10"/>
          </p:nvPr>
        </p:nvSpPr>
        <p:spPr/>
        <p:txBody>
          <a:bodyPr/>
          <a:lstStyle/>
          <a:p>
            <a:fld id="{97E150C1-1D78-4D80-810D-E9E86F6E88AB}" type="datetime1">
              <a:rPr lang="en-US" smtClean="0"/>
              <a:t>5/29/2023</a:t>
            </a:fld>
            <a:endParaRPr lang="en-US"/>
          </a:p>
        </p:txBody>
      </p:sp>
      <p:sp>
        <p:nvSpPr>
          <p:cNvPr id="5" name="Footer Placeholder 4">
            <a:extLst>
              <a:ext uri="{FF2B5EF4-FFF2-40B4-BE49-F238E27FC236}">
                <a16:creationId xmlns:a16="http://schemas.microsoft.com/office/drawing/2014/main" id="{37886FC0-7327-44D9-B689-0AE73FD25596}"/>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1219D265-BFBA-4C93-9B1A-B9483AE6BF32}"/>
              </a:ext>
            </a:extLst>
          </p:cNvPr>
          <p:cNvSpPr>
            <a:spLocks noGrp="1"/>
          </p:cNvSpPr>
          <p:nvPr>
            <p:ph type="sldNum" sz="quarter" idx="12"/>
          </p:nvPr>
        </p:nvSpPr>
        <p:spPr/>
        <p:txBody>
          <a:bodyPr/>
          <a:lstStyle/>
          <a:p>
            <a:fld id="{F3450C42-9A0B-4425-92C2-70FCF7C45734}" type="slidenum">
              <a:rPr lang="en-US" smtClean="0"/>
              <a:t>‹#›</a:t>
            </a:fld>
            <a:endParaRPr lang="en-US"/>
          </a:p>
        </p:txBody>
      </p:sp>
      <p:sp>
        <p:nvSpPr>
          <p:cNvPr id="14" name="Oval 13">
            <a:extLst>
              <a:ext uri="{FF2B5EF4-FFF2-40B4-BE49-F238E27FC236}">
                <a16:creationId xmlns:a16="http://schemas.microsoft.com/office/drawing/2014/main" id="{464F5FEB-DE92-47DA-8C46-DC088E8960A4}"/>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1454779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7637BE-B22F-40EE-94F0-04549BC5623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AA71582-4BAF-4211-AD4A-476ED6EB115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99DCF6B-C800-4345-BAE9-EE9FA65903F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8" name="Graphic 185">
            <a:extLst>
              <a:ext uri="{FF2B5EF4-FFF2-40B4-BE49-F238E27FC236}">
                <a16:creationId xmlns:a16="http://schemas.microsoft.com/office/drawing/2014/main" id="{E6190A1E-5381-43C4-B058-7758339984D6}"/>
              </a:ext>
            </a:extLst>
          </p:cNvPr>
          <p:cNvGrpSpPr/>
          <p:nvPr/>
        </p:nvGrpSpPr>
        <p:grpSpPr>
          <a:xfrm>
            <a:off x="10999563" y="5987064"/>
            <a:ext cx="1054467" cy="469689"/>
            <a:chOff x="9841624" y="4115729"/>
            <a:chExt cx="602170" cy="268223"/>
          </a:xfrm>
          <a:solidFill>
            <a:schemeClr val="tx1"/>
          </a:solidFill>
        </p:grpSpPr>
        <p:sp>
          <p:nvSpPr>
            <p:cNvPr id="9" name="Freeform: Shape 8">
              <a:extLst>
                <a:ext uri="{FF2B5EF4-FFF2-40B4-BE49-F238E27FC236}">
                  <a16:creationId xmlns:a16="http://schemas.microsoft.com/office/drawing/2014/main" id="{F7E35469-0BEA-4E5E-955F-1AA300A62DE5}"/>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58F650BE-565E-4A52-8143-7A87700FC5F5}"/>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286A3F89-AA2A-44E5-915E-C47A069EB685}"/>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5C57F514-AB27-4489-8D3C-01DD1025DDAD}"/>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0141169F-1C39-4D04-AF32-D0D14D004B05}"/>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5" name="Date Placeholder 4">
            <a:extLst>
              <a:ext uri="{FF2B5EF4-FFF2-40B4-BE49-F238E27FC236}">
                <a16:creationId xmlns:a16="http://schemas.microsoft.com/office/drawing/2014/main" id="{93087465-759F-4895-8FC6-DD464FB918CA}"/>
              </a:ext>
            </a:extLst>
          </p:cNvPr>
          <p:cNvSpPr>
            <a:spLocks noGrp="1"/>
          </p:cNvSpPr>
          <p:nvPr>
            <p:ph type="dt" sz="half" idx="10"/>
          </p:nvPr>
        </p:nvSpPr>
        <p:spPr/>
        <p:txBody>
          <a:bodyPr/>
          <a:lstStyle/>
          <a:p>
            <a:fld id="{29E9CBD8-1588-4B6B-B74D-87480DDE94C0}" type="datetime1">
              <a:rPr lang="en-US" smtClean="0"/>
              <a:t>5/29/2023</a:t>
            </a:fld>
            <a:endParaRPr lang="en-US"/>
          </a:p>
        </p:txBody>
      </p:sp>
      <p:sp>
        <p:nvSpPr>
          <p:cNvPr id="6" name="Footer Placeholder 5">
            <a:extLst>
              <a:ext uri="{FF2B5EF4-FFF2-40B4-BE49-F238E27FC236}">
                <a16:creationId xmlns:a16="http://schemas.microsoft.com/office/drawing/2014/main" id="{92F1AA18-D8A5-44D9-881C-522258ED54D7}"/>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1C1BA574-A76A-4F4C-8CBD-768278B66E72}"/>
              </a:ext>
            </a:extLst>
          </p:cNvPr>
          <p:cNvSpPr>
            <a:spLocks noGrp="1"/>
          </p:cNvSpPr>
          <p:nvPr>
            <p:ph type="sldNum" sz="quarter" idx="12"/>
          </p:nvPr>
        </p:nvSpPr>
        <p:spPr/>
        <p:txBody>
          <a:bodyPr/>
          <a:lstStyle/>
          <a:p>
            <a:fld id="{F3450C42-9A0B-4425-92C2-70FCF7C45734}" type="slidenum">
              <a:rPr lang="en-US" smtClean="0"/>
              <a:t>‹#›</a:t>
            </a:fld>
            <a:endParaRPr lang="en-US"/>
          </a:p>
        </p:txBody>
      </p:sp>
      <p:sp>
        <p:nvSpPr>
          <p:cNvPr id="15" name="Oval 14">
            <a:extLst>
              <a:ext uri="{FF2B5EF4-FFF2-40B4-BE49-F238E27FC236}">
                <a16:creationId xmlns:a16="http://schemas.microsoft.com/office/drawing/2014/main" id="{2793E083-ADC4-4391-83DD-781529A66110}"/>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24591951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1B666-D6BE-4FA8-9CF1-F15FD58B0CB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BCE4B4A-DE64-4563-83CD-C40B1D681D9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1DA0314-0202-4E6D-8352-C28376A9C08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7B56083-87B4-4603-B6FF-A9EB68E3E69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33708CF-F028-4917-A9CB-59BF5248A20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10" name="Graphic 185">
            <a:extLst>
              <a:ext uri="{FF2B5EF4-FFF2-40B4-BE49-F238E27FC236}">
                <a16:creationId xmlns:a16="http://schemas.microsoft.com/office/drawing/2014/main" id="{81B934BF-E239-47E1-93E9-EA3182162D21}"/>
              </a:ext>
            </a:extLst>
          </p:cNvPr>
          <p:cNvGrpSpPr/>
          <p:nvPr/>
        </p:nvGrpSpPr>
        <p:grpSpPr>
          <a:xfrm>
            <a:off x="10999563" y="5987064"/>
            <a:ext cx="1054467" cy="469689"/>
            <a:chOff x="9841624" y="4115729"/>
            <a:chExt cx="602170" cy="268223"/>
          </a:xfrm>
          <a:solidFill>
            <a:schemeClr val="tx1"/>
          </a:solidFill>
        </p:grpSpPr>
        <p:sp>
          <p:nvSpPr>
            <p:cNvPr id="11" name="Freeform: Shape 10">
              <a:extLst>
                <a:ext uri="{FF2B5EF4-FFF2-40B4-BE49-F238E27FC236}">
                  <a16:creationId xmlns:a16="http://schemas.microsoft.com/office/drawing/2014/main" id="{C3BBF177-5044-426A-93ED-64BDC84BF184}"/>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74270648-77F5-4D28-B691-DA57AA28FD73}"/>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6086B770-2F70-4B7B-9525-286BBD63AD72}"/>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57DDC14D-7AE3-41CD-ADFC-A3601D4F9DF3}"/>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42181834-8401-4B66-85EE-1CBF57807DAB}"/>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7" name="Date Placeholder 6">
            <a:extLst>
              <a:ext uri="{FF2B5EF4-FFF2-40B4-BE49-F238E27FC236}">
                <a16:creationId xmlns:a16="http://schemas.microsoft.com/office/drawing/2014/main" id="{A433C091-3B62-4087-9A97-63BBE28CFF17}"/>
              </a:ext>
            </a:extLst>
          </p:cNvPr>
          <p:cNvSpPr>
            <a:spLocks noGrp="1"/>
          </p:cNvSpPr>
          <p:nvPr>
            <p:ph type="dt" sz="half" idx="10"/>
          </p:nvPr>
        </p:nvSpPr>
        <p:spPr/>
        <p:txBody>
          <a:bodyPr/>
          <a:lstStyle/>
          <a:p>
            <a:fld id="{AD794440-721C-4D75-BD4F-4CFB3D51CDCA}" type="datetime1">
              <a:rPr lang="en-US" smtClean="0"/>
              <a:t>5/29/2023</a:t>
            </a:fld>
            <a:endParaRPr lang="en-US"/>
          </a:p>
        </p:txBody>
      </p:sp>
      <p:sp>
        <p:nvSpPr>
          <p:cNvPr id="8" name="Footer Placeholder 7">
            <a:extLst>
              <a:ext uri="{FF2B5EF4-FFF2-40B4-BE49-F238E27FC236}">
                <a16:creationId xmlns:a16="http://schemas.microsoft.com/office/drawing/2014/main" id="{870710C3-2723-4847-BCAF-96D9FAE50555}"/>
              </a:ext>
            </a:extLst>
          </p:cNvPr>
          <p:cNvSpPr>
            <a:spLocks noGrp="1"/>
          </p:cNvSpPr>
          <p:nvPr>
            <p:ph type="ftr" sz="quarter" idx="11"/>
          </p:nvPr>
        </p:nvSpPr>
        <p:spPr/>
        <p:txBody>
          <a:bodyPr/>
          <a:lstStyle/>
          <a:p>
            <a:r>
              <a:rPr lang="en-US"/>
              <a:t>Sample Footer Text</a:t>
            </a:r>
          </a:p>
        </p:txBody>
      </p:sp>
      <p:sp>
        <p:nvSpPr>
          <p:cNvPr id="9" name="Slide Number Placeholder 8">
            <a:extLst>
              <a:ext uri="{FF2B5EF4-FFF2-40B4-BE49-F238E27FC236}">
                <a16:creationId xmlns:a16="http://schemas.microsoft.com/office/drawing/2014/main" id="{96618B2C-95AC-4438-97FD-07ACF297B8FE}"/>
              </a:ext>
            </a:extLst>
          </p:cNvPr>
          <p:cNvSpPr>
            <a:spLocks noGrp="1"/>
          </p:cNvSpPr>
          <p:nvPr>
            <p:ph type="sldNum" sz="quarter" idx="12"/>
          </p:nvPr>
        </p:nvSpPr>
        <p:spPr/>
        <p:txBody>
          <a:bodyPr/>
          <a:lstStyle/>
          <a:p>
            <a:fld id="{F3450C42-9A0B-4425-92C2-70FCF7C45734}" type="slidenum">
              <a:rPr lang="en-US" smtClean="0"/>
              <a:t>‹#›</a:t>
            </a:fld>
            <a:endParaRPr lang="en-US"/>
          </a:p>
        </p:txBody>
      </p:sp>
      <p:sp>
        <p:nvSpPr>
          <p:cNvPr id="17" name="Oval 16">
            <a:extLst>
              <a:ext uri="{FF2B5EF4-FFF2-40B4-BE49-F238E27FC236}">
                <a16:creationId xmlns:a16="http://schemas.microsoft.com/office/drawing/2014/main" id="{D6B0F5A7-6E8A-4BCD-8F1F-233ECD21B262}"/>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363200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29CF7F-748D-4598-983E-96A2BE26930A}"/>
              </a:ext>
            </a:extLst>
          </p:cNvPr>
          <p:cNvSpPr>
            <a:spLocks noGrp="1"/>
          </p:cNvSpPr>
          <p:nvPr>
            <p:ph type="title"/>
          </p:nvPr>
        </p:nvSpPr>
        <p:spPr/>
        <p:txBody>
          <a:bodyPr/>
          <a:lstStyle/>
          <a:p>
            <a:r>
              <a:rPr lang="en-US"/>
              <a:t>Click to edit Master title style</a:t>
            </a:r>
          </a:p>
        </p:txBody>
      </p:sp>
      <p:grpSp>
        <p:nvGrpSpPr>
          <p:cNvPr id="6" name="Graphic 185">
            <a:extLst>
              <a:ext uri="{FF2B5EF4-FFF2-40B4-BE49-F238E27FC236}">
                <a16:creationId xmlns:a16="http://schemas.microsoft.com/office/drawing/2014/main" id="{DFD4D3BE-80D4-4E69-9C76-F0D8517DF690}"/>
              </a:ext>
            </a:extLst>
          </p:cNvPr>
          <p:cNvGrpSpPr/>
          <p:nvPr/>
        </p:nvGrpSpPr>
        <p:grpSpPr>
          <a:xfrm>
            <a:off x="10999563" y="5987064"/>
            <a:ext cx="1054467" cy="469689"/>
            <a:chOff x="9841624" y="4115729"/>
            <a:chExt cx="602170" cy="268223"/>
          </a:xfrm>
          <a:solidFill>
            <a:schemeClr val="tx1"/>
          </a:solidFill>
        </p:grpSpPr>
        <p:sp>
          <p:nvSpPr>
            <p:cNvPr id="7" name="Freeform: Shape 6">
              <a:extLst>
                <a:ext uri="{FF2B5EF4-FFF2-40B4-BE49-F238E27FC236}">
                  <a16:creationId xmlns:a16="http://schemas.microsoft.com/office/drawing/2014/main" id="{A0B6E97F-00E1-4372-8978-8BCBDC9026E6}"/>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CC7651B7-7A30-4AFA-A4D7-0B0C5D2DDAAF}"/>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FD2FC5CA-556B-4409-B084-34753A1F04E6}"/>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3E63FB41-EE1F-4889-9096-3A38936330D5}"/>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0DD19F3B-7B3E-4861-8FDA-D0116C96C16E}"/>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3" name="Date Placeholder 2">
            <a:extLst>
              <a:ext uri="{FF2B5EF4-FFF2-40B4-BE49-F238E27FC236}">
                <a16:creationId xmlns:a16="http://schemas.microsoft.com/office/drawing/2014/main" id="{410A2C46-C908-4010-AAE2-9FA41B145C4D}"/>
              </a:ext>
            </a:extLst>
          </p:cNvPr>
          <p:cNvSpPr>
            <a:spLocks noGrp="1"/>
          </p:cNvSpPr>
          <p:nvPr>
            <p:ph type="dt" sz="half" idx="10"/>
          </p:nvPr>
        </p:nvSpPr>
        <p:spPr/>
        <p:txBody>
          <a:bodyPr/>
          <a:lstStyle/>
          <a:p>
            <a:fld id="{B2701A64-483B-4532-94FB-D8F90CB6DEE0}" type="datetime1">
              <a:rPr lang="en-US" smtClean="0"/>
              <a:t>5/29/2023</a:t>
            </a:fld>
            <a:endParaRPr lang="en-US"/>
          </a:p>
        </p:txBody>
      </p:sp>
      <p:sp>
        <p:nvSpPr>
          <p:cNvPr id="4" name="Footer Placeholder 3">
            <a:extLst>
              <a:ext uri="{FF2B5EF4-FFF2-40B4-BE49-F238E27FC236}">
                <a16:creationId xmlns:a16="http://schemas.microsoft.com/office/drawing/2014/main" id="{C7CF5279-7D37-4D98-9A70-987C84F62C2B}"/>
              </a:ext>
            </a:extLst>
          </p:cNvPr>
          <p:cNvSpPr>
            <a:spLocks noGrp="1"/>
          </p:cNvSpPr>
          <p:nvPr>
            <p:ph type="ftr" sz="quarter" idx="11"/>
          </p:nvPr>
        </p:nvSpPr>
        <p:spPr/>
        <p:txBody>
          <a:bodyPr/>
          <a:lstStyle/>
          <a:p>
            <a:r>
              <a:rPr lang="en-US"/>
              <a:t>Sample Footer Text</a:t>
            </a:r>
          </a:p>
        </p:txBody>
      </p:sp>
      <p:sp>
        <p:nvSpPr>
          <p:cNvPr id="5" name="Slide Number Placeholder 4">
            <a:extLst>
              <a:ext uri="{FF2B5EF4-FFF2-40B4-BE49-F238E27FC236}">
                <a16:creationId xmlns:a16="http://schemas.microsoft.com/office/drawing/2014/main" id="{2896FAD0-59EF-49AA-BBC6-A0EC184DD2C9}"/>
              </a:ext>
            </a:extLst>
          </p:cNvPr>
          <p:cNvSpPr>
            <a:spLocks noGrp="1"/>
          </p:cNvSpPr>
          <p:nvPr>
            <p:ph type="sldNum" sz="quarter" idx="12"/>
          </p:nvPr>
        </p:nvSpPr>
        <p:spPr/>
        <p:txBody>
          <a:bodyPr/>
          <a:lstStyle/>
          <a:p>
            <a:fld id="{F3450C42-9A0B-4425-92C2-70FCF7C45734}" type="slidenum">
              <a:rPr lang="en-US" smtClean="0"/>
              <a:t>‹#›</a:t>
            </a:fld>
            <a:endParaRPr lang="en-US"/>
          </a:p>
        </p:txBody>
      </p:sp>
      <p:sp>
        <p:nvSpPr>
          <p:cNvPr id="13" name="Oval 12">
            <a:extLst>
              <a:ext uri="{FF2B5EF4-FFF2-40B4-BE49-F238E27FC236}">
                <a16:creationId xmlns:a16="http://schemas.microsoft.com/office/drawing/2014/main" id="{876EB399-18D2-46D5-8757-35FCFF8EA80D}"/>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30806118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grpSp>
        <p:nvGrpSpPr>
          <p:cNvPr id="5" name="Graphic 185">
            <a:extLst>
              <a:ext uri="{FF2B5EF4-FFF2-40B4-BE49-F238E27FC236}">
                <a16:creationId xmlns:a16="http://schemas.microsoft.com/office/drawing/2014/main" id="{773CCE17-EE0F-40E0-B7AE-CF7677B64709}"/>
              </a:ext>
            </a:extLst>
          </p:cNvPr>
          <p:cNvGrpSpPr/>
          <p:nvPr/>
        </p:nvGrpSpPr>
        <p:grpSpPr>
          <a:xfrm>
            <a:off x="10999563" y="5987064"/>
            <a:ext cx="1054467" cy="469689"/>
            <a:chOff x="9841624" y="4115729"/>
            <a:chExt cx="602170" cy="268223"/>
          </a:xfrm>
          <a:solidFill>
            <a:schemeClr val="tx1"/>
          </a:solidFill>
        </p:grpSpPr>
        <p:sp>
          <p:nvSpPr>
            <p:cNvPr id="6" name="Freeform: Shape 5">
              <a:extLst>
                <a:ext uri="{FF2B5EF4-FFF2-40B4-BE49-F238E27FC236}">
                  <a16:creationId xmlns:a16="http://schemas.microsoft.com/office/drawing/2014/main" id="{B0AC6C4E-6EA5-454A-AB84-8B94D8B585EC}"/>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B4329338-925B-4677-BA6E-4357D37DB545}"/>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334C0A08-043F-4818-BA1D-BCC9F811A873}"/>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DCB185DD-ED0D-4633-8098-95C4A6F177CC}"/>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2AD50526-B611-40B6-BB45-AE82F0EF5992}"/>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2" name="Date Placeholder 1">
            <a:extLst>
              <a:ext uri="{FF2B5EF4-FFF2-40B4-BE49-F238E27FC236}">
                <a16:creationId xmlns:a16="http://schemas.microsoft.com/office/drawing/2014/main" id="{0708C302-4224-4668-8CAC-3267172A0C93}"/>
              </a:ext>
            </a:extLst>
          </p:cNvPr>
          <p:cNvSpPr>
            <a:spLocks noGrp="1"/>
          </p:cNvSpPr>
          <p:nvPr>
            <p:ph type="dt" sz="half" idx="10"/>
          </p:nvPr>
        </p:nvSpPr>
        <p:spPr/>
        <p:txBody>
          <a:bodyPr/>
          <a:lstStyle/>
          <a:p>
            <a:fld id="{6F18FB39-20FB-4E2E-B861-45B709B9C3C5}" type="datetime1">
              <a:rPr lang="en-US" smtClean="0"/>
              <a:t>5/29/2023</a:t>
            </a:fld>
            <a:endParaRPr lang="en-US"/>
          </a:p>
        </p:txBody>
      </p:sp>
      <p:sp>
        <p:nvSpPr>
          <p:cNvPr id="3" name="Footer Placeholder 2">
            <a:extLst>
              <a:ext uri="{FF2B5EF4-FFF2-40B4-BE49-F238E27FC236}">
                <a16:creationId xmlns:a16="http://schemas.microsoft.com/office/drawing/2014/main" id="{F0C8FC22-AEB6-4BAF-BF93-41A2C757CCC7}"/>
              </a:ext>
            </a:extLst>
          </p:cNvPr>
          <p:cNvSpPr>
            <a:spLocks noGrp="1"/>
          </p:cNvSpPr>
          <p:nvPr>
            <p:ph type="ftr" sz="quarter" idx="11"/>
          </p:nvPr>
        </p:nvSpPr>
        <p:spPr/>
        <p:txBody>
          <a:bodyPr/>
          <a:lstStyle/>
          <a:p>
            <a:r>
              <a:rPr lang="en-US"/>
              <a:t>Sample Footer Text</a:t>
            </a:r>
          </a:p>
        </p:txBody>
      </p:sp>
      <p:sp>
        <p:nvSpPr>
          <p:cNvPr id="4" name="Slide Number Placeholder 3">
            <a:extLst>
              <a:ext uri="{FF2B5EF4-FFF2-40B4-BE49-F238E27FC236}">
                <a16:creationId xmlns:a16="http://schemas.microsoft.com/office/drawing/2014/main" id="{252CA88A-5462-4F17-AFA0-52721ADDBB8F}"/>
              </a:ext>
            </a:extLst>
          </p:cNvPr>
          <p:cNvSpPr>
            <a:spLocks noGrp="1"/>
          </p:cNvSpPr>
          <p:nvPr>
            <p:ph type="sldNum" sz="quarter" idx="12"/>
          </p:nvPr>
        </p:nvSpPr>
        <p:spPr/>
        <p:txBody>
          <a:bodyPr/>
          <a:lstStyle/>
          <a:p>
            <a:fld id="{F3450C42-9A0B-4425-92C2-70FCF7C45734}" type="slidenum">
              <a:rPr lang="en-US" smtClean="0"/>
              <a:t>‹#›</a:t>
            </a:fld>
            <a:endParaRPr lang="en-US"/>
          </a:p>
        </p:txBody>
      </p:sp>
      <p:sp>
        <p:nvSpPr>
          <p:cNvPr id="12" name="Oval 11">
            <a:extLst>
              <a:ext uri="{FF2B5EF4-FFF2-40B4-BE49-F238E27FC236}">
                <a16:creationId xmlns:a16="http://schemas.microsoft.com/office/drawing/2014/main" id="{70CCC791-94D7-4BB8-9EDF-423CEA1F6215}"/>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20868526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E6AC37-C5B5-462A-BE4A-E55CEBF2A34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A4B007F-32A8-4688-BBEF-4FCB99DF5EA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DF2E2EB-BF8A-44A4-8AE0-BD6C31B1D9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grpSp>
        <p:nvGrpSpPr>
          <p:cNvPr id="8" name="Graphic 185">
            <a:extLst>
              <a:ext uri="{FF2B5EF4-FFF2-40B4-BE49-F238E27FC236}">
                <a16:creationId xmlns:a16="http://schemas.microsoft.com/office/drawing/2014/main" id="{FC9E188F-54C8-4547-9F8C-525712AD7DB6}"/>
              </a:ext>
            </a:extLst>
          </p:cNvPr>
          <p:cNvGrpSpPr/>
          <p:nvPr/>
        </p:nvGrpSpPr>
        <p:grpSpPr>
          <a:xfrm>
            <a:off x="10999563" y="5987064"/>
            <a:ext cx="1054467" cy="469689"/>
            <a:chOff x="9841624" y="4115729"/>
            <a:chExt cx="602170" cy="268223"/>
          </a:xfrm>
          <a:solidFill>
            <a:schemeClr val="tx1"/>
          </a:solidFill>
        </p:grpSpPr>
        <p:sp>
          <p:nvSpPr>
            <p:cNvPr id="9" name="Freeform: Shape 8">
              <a:extLst>
                <a:ext uri="{FF2B5EF4-FFF2-40B4-BE49-F238E27FC236}">
                  <a16:creationId xmlns:a16="http://schemas.microsoft.com/office/drawing/2014/main" id="{B99C4538-3939-47A9-A590-09FF21960653}"/>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7541CA75-5D05-4996-A26D-CE0C909CD5F7}"/>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86305856-26BC-4BCC-BEF3-5E9CED941775}"/>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BC69651C-AC37-4CD2-8367-19297D7E2389}"/>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C3E9031B-BA8D-4D9D-9BB3-A16F7A80F854}"/>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5" name="Date Placeholder 4">
            <a:extLst>
              <a:ext uri="{FF2B5EF4-FFF2-40B4-BE49-F238E27FC236}">
                <a16:creationId xmlns:a16="http://schemas.microsoft.com/office/drawing/2014/main" id="{269840A2-CF60-4C47-B955-E65BC451FE73}"/>
              </a:ext>
            </a:extLst>
          </p:cNvPr>
          <p:cNvSpPr>
            <a:spLocks noGrp="1"/>
          </p:cNvSpPr>
          <p:nvPr>
            <p:ph type="dt" sz="half" idx="10"/>
          </p:nvPr>
        </p:nvSpPr>
        <p:spPr/>
        <p:txBody>
          <a:bodyPr/>
          <a:lstStyle/>
          <a:p>
            <a:fld id="{AC48AC19-8BD6-476C-9770-8884373BCF00}" type="datetime1">
              <a:rPr lang="en-US" smtClean="0"/>
              <a:t>5/29/2023</a:t>
            </a:fld>
            <a:endParaRPr lang="en-US"/>
          </a:p>
        </p:txBody>
      </p:sp>
      <p:sp>
        <p:nvSpPr>
          <p:cNvPr id="6" name="Footer Placeholder 5">
            <a:extLst>
              <a:ext uri="{FF2B5EF4-FFF2-40B4-BE49-F238E27FC236}">
                <a16:creationId xmlns:a16="http://schemas.microsoft.com/office/drawing/2014/main" id="{3179DC6E-CC55-47AB-A405-5FB7EE2D191D}"/>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6D5D5E7D-EBA7-4DB0-8C78-7EB8A85FA4FF}"/>
              </a:ext>
            </a:extLst>
          </p:cNvPr>
          <p:cNvSpPr>
            <a:spLocks noGrp="1"/>
          </p:cNvSpPr>
          <p:nvPr>
            <p:ph type="sldNum" sz="quarter" idx="12"/>
          </p:nvPr>
        </p:nvSpPr>
        <p:spPr/>
        <p:txBody>
          <a:bodyPr/>
          <a:lstStyle/>
          <a:p>
            <a:fld id="{F3450C42-9A0B-4425-92C2-70FCF7C45734}" type="slidenum">
              <a:rPr lang="en-US" smtClean="0"/>
              <a:t>‹#›</a:t>
            </a:fld>
            <a:endParaRPr lang="en-US"/>
          </a:p>
        </p:txBody>
      </p:sp>
      <p:sp>
        <p:nvSpPr>
          <p:cNvPr id="15" name="Oval 14">
            <a:extLst>
              <a:ext uri="{FF2B5EF4-FFF2-40B4-BE49-F238E27FC236}">
                <a16:creationId xmlns:a16="http://schemas.microsoft.com/office/drawing/2014/main" id="{C5B051DE-636E-4B3C-9886-2055CE23E49A}"/>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47003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1D355-3146-41D1-B7DC-20B8ACE390A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AD4AAFB-E8F8-4FD1-8C6A-ED2C3FAD503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2E051AF1-B16F-43B9-95CC-C17B570DEC8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grpSp>
        <p:nvGrpSpPr>
          <p:cNvPr id="8" name="Graphic 185">
            <a:extLst>
              <a:ext uri="{FF2B5EF4-FFF2-40B4-BE49-F238E27FC236}">
                <a16:creationId xmlns:a16="http://schemas.microsoft.com/office/drawing/2014/main" id="{C8B77273-9FF7-4B93-8385-AD09A5F86AE5}"/>
              </a:ext>
            </a:extLst>
          </p:cNvPr>
          <p:cNvGrpSpPr/>
          <p:nvPr/>
        </p:nvGrpSpPr>
        <p:grpSpPr>
          <a:xfrm>
            <a:off x="10999563" y="5987064"/>
            <a:ext cx="1054467" cy="469689"/>
            <a:chOff x="9841624" y="4115729"/>
            <a:chExt cx="602170" cy="268223"/>
          </a:xfrm>
          <a:solidFill>
            <a:schemeClr val="tx1"/>
          </a:solidFill>
        </p:grpSpPr>
        <p:sp>
          <p:nvSpPr>
            <p:cNvPr id="9" name="Freeform: Shape 8">
              <a:extLst>
                <a:ext uri="{FF2B5EF4-FFF2-40B4-BE49-F238E27FC236}">
                  <a16:creationId xmlns:a16="http://schemas.microsoft.com/office/drawing/2014/main" id="{3117A673-3729-4EAD-9E8C-52BEBF74B857}"/>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EE8DB752-94CD-4A94-BDE3-DD285EB89F3F}"/>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32F8DDFC-E5CA-4F36-B2BE-BCE49D4F6C95}"/>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0BB589AE-2F9C-4C83-8DC7-1205CB037525}"/>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7AC9A2DE-3C9E-4CD0-8C7A-CC5F9F9942E4}"/>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5" name="Date Placeholder 4">
            <a:extLst>
              <a:ext uri="{FF2B5EF4-FFF2-40B4-BE49-F238E27FC236}">
                <a16:creationId xmlns:a16="http://schemas.microsoft.com/office/drawing/2014/main" id="{D68C8714-2467-4715-934E-6787C84F7929}"/>
              </a:ext>
            </a:extLst>
          </p:cNvPr>
          <p:cNvSpPr>
            <a:spLocks noGrp="1"/>
          </p:cNvSpPr>
          <p:nvPr>
            <p:ph type="dt" sz="half" idx="10"/>
          </p:nvPr>
        </p:nvSpPr>
        <p:spPr/>
        <p:txBody>
          <a:bodyPr/>
          <a:lstStyle/>
          <a:p>
            <a:fld id="{F3F68C53-8AD1-4F09-9486-FB3406B99CFA}" type="datetime1">
              <a:rPr lang="en-US" smtClean="0"/>
              <a:t>5/29/2023</a:t>
            </a:fld>
            <a:endParaRPr lang="en-US"/>
          </a:p>
        </p:txBody>
      </p:sp>
      <p:sp>
        <p:nvSpPr>
          <p:cNvPr id="6" name="Footer Placeholder 5">
            <a:extLst>
              <a:ext uri="{FF2B5EF4-FFF2-40B4-BE49-F238E27FC236}">
                <a16:creationId xmlns:a16="http://schemas.microsoft.com/office/drawing/2014/main" id="{A46F13D6-03EC-4D31-8BB1-9FFDE3633C21}"/>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7C65D4DD-A2A4-4DF6-9527-E5F12FEB936C}"/>
              </a:ext>
            </a:extLst>
          </p:cNvPr>
          <p:cNvSpPr>
            <a:spLocks noGrp="1"/>
          </p:cNvSpPr>
          <p:nvPr>
            <p:ph type="sldNum" sz="quarter" idx="12"/>
          </p:nvPr>
        </p:nvSpPr>
        <p:spPr/>
        <p:txBody>
          <a:bodyPr/>
          <a:lstStyle/>
          <a:p>
            <a:fld id="{F3450C42-9A0B-4425-92C2-70FCF7C45734}" type="slidenum">
              <a:rPr lang="en-US" smtClean="0"/>
              <a:t>‹#›</a:t>
            </a:fld>
            <a:endParaRPr lang="en-US"/>
          </a:p>
        </p:txBody>
      </p:sp>
      <p:sp>
        <p:nvSpPr>
          <p:cNvPr id="15" name="Oval 14">
            <a:extLst>
              <a:ext uri="{FF2B5EF4-FFF2-40B4-BE49-F238E27FC236}">
                <a16:creationId xmlns:a16="http://schemas.microsoft.com/office/drawing/2014/main" id="{FD202F3A-9FDE-4E11-B865-FBAEC415F880}"/>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14257368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633F5C3-CD4B-4472-B59A-49D460CB1CD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772236B-AB2C-4D6F-AE15-700992DA917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090F509-07BE-4446-8772-F44E09936B7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1" cap="all" spc="100" baseline="0">
                <a:solidFill>
                  <a:schemeClr val="tx1">
                    <a:tint val="75000"/>
                  </a:schemeClr>
                </a:solidFill>
                <a:latin typeface="+mn-lt"/>
                <a:ea typeface="Source Sans Pro SemiBold" panose="020B0603030403020204" pitchFamily="34" charset="0"/>
              </a:defRPr>
            </a:lvl1pPr>
          </a:lstStyle>
          <a:p>
            <a:fld id="{BA543EDD-D0D2-447F-B24F-3717AF4B109D}" type="datetime1">
              <a:rPr lang="en-US" smtClean="0"/>
              <a:pPr/>
              <a:t>5/29/2023</a:t>
            </a:fld>
            <a:endParaRPr lang="en-US"/>
          </a:p>
        </p:txBody>
      </p:sp>
      <p:sp>
        <p:nvSpPr>
          <p:cNvPr id="5" name="Footer Placeholder 4">
            <a:extLst>
              <a:ext uri="{FF2B5EF4-FFF2-40B4-BE49-F238E27FC236}">
                <a16:creationId xmlns:a16="http://schemas.microsoft.com/office/drawing/2014/main" id="{501B927E-3833-4F85-99B5-56B5F1E540D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cap="all" spc="100" baseline="0">
                <a:solidFill>
                  <a:schemeClr val="tx1">
                    <a:tint val="75000"/>
                  </a:schemeClr>
                </a:solidFill>
                <a:latin typeface="+mn-lt"/>
                <a:ea typeface="Source Sans Pro SemiBold" panose="020B0603030403020204" pitchFamily="34" charset="0"/>
              </a:defRPr>
            </a:lvl1pPr>
          </a:lstStyle>
          <a:p>
            <a:r>
              <a:rPr lang="en-US"/>
              <a:t>Sample Footer Text</a:t>
            </a:r>
          </a:p>
        </p:txBody>
      </p:sp>
      <p:sp>
        <p:nvSpPr>
          <p:cNvPr id="6" name="Slide Number Placeholder 5">
            <a:extLst>
              <a:ext uri="{FF2B5EF4-FFF2-40B4-BE49-F238E27FC236}">
                <a16:creationId xmlns:a16="http://schemas.microsoft.com/office/drawing/2014/main" id="{E628CB64-4E98-43DE-B543-7BE5B329DBA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1" cap="all" spc="100" baseline="0">
                <a:solidFill>
                  <a:schemeClr val="tx1">
                    <a:tint val="75000"/>
                  </a:schemeClr>
                </a:solidFill>
                <a:latin typeface="+mn-lt"/>
                <a:ea typeface="Source Sans Pro SemiBold" panose="020B0603030403020204" pitchFamily="34" charset="0"/>
              </a:defRPr>
            </a:lvl1pPr>
          </a:lstStyle>
          <a:p>
            <a:fld id="{F3450C42-9A0B-4425-92C2-70FCF7C45734}" type="slidenum">
              <a:rPr lang="en-US" smtClean="0"/>
              <a:pPr/>
              <a:t>‹#›</a:t>
            </a:fld>
            <a:endParaRPr lang="en-US"/>
          </a:p>
        </p:txBody>
      </p:sp>
    </p:spTree>
    <p:extLst>
      <p:ext uri="{BB962C8B-B14F-4D97-AF65-F5344CB8AC3E}">
        <p14:creationId xmlns:p14="http://schemas.microsoft.com/office/powerpoint/2010/main" val="3263258293"/>
      </p:ext>
    </p:extLst>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58" r:id="rId6"/>
    <p:sldLayoutId id="2147483854" r:id="rId7"/>
    <p:sldLayoutId id="2147483855" r:id="rId8"/>
    <p:sldLayoutId id="2147483856" r:id="rId9"/>
    <p:sldLayoutId id="2147483857" r:id="rId10"/>
    <p:sldLayoutId id="2147483859"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hyperlink" Target="https://en.wikipedia.org/wiki/Android_(operating_system)" TargetMode="External"/><Relationship Id="rId2" Type="http://schemas.openxmlformats.org/officeDocument/2006/relationships/hyperlink" Target="https://en.wikipedia.org/wiki/Computer_programming" TargetMode="Externa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hyperlink" Target="https://en.wikipedia.org/wiki/Scratch_(programming_language)" TargetMode="External"/><Relationship Id="rId4" Type="http://schemas.openxmlformats.org/officeDocument/2006/relationships/hyperlink" Target="https://en.wikipedia.org/wiki/IOS" TargetMode="External"/></Relationships>
</file>

<file path=ppt/slides/_rels/slide1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3A397E3E-B90C-4D82-BAAA-36F7AC6A45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E16C8D8F-10E9-4498-ABDB-0F923F8B68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24561"/>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chemeClr val="tx1"/>
          </a:solidFill>
          <a:ln w="9525" cap="flat">
            <a:noFill/>
            <a:prstDash val="solid"/>
            <a:miter/>
          </a:ln>
        </p:spPr>
        <p:txBody>
          <a:bodyPr wrap="square" rtlCol="0" anchor="ctr">
            <a:noAutofit/>
          </a:bodyPr>
          <a:lstStyle/>
          <a:p>
            <a:endParaRPr lang="en-US"/>
          </a:p>
        </p:txBody>
      </p:sp>
      <p:sp>
        <p:nvSpPr>
          <p:cNvPr id="25" name="Freeform: Shape 24">
            <a:extLst>
              <a:ext uri="{FF2B5EF4-FFF2-40B4-BE49-F238E27FC236}">
                <a16:creationId xmlns:a16="http://schemas.microsoft.com/office/drawing/2014/main" id="{2DA1274F-9232-42BF-B9FE-B95EA14CF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24561"/>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chemeClr val="accent3">
              <a:alpha val="20000"/>
            </a:schemeClr>
          </a:solidFill>
          <a:ln w="9525" cap="flat">
            <a:noFill/>
            <a:prstDash val="solid"/>
            <a:miter/>
          </a:ln>
        </p:spPr>
        <p:txBody>
          <a:bodyPr wrap="square" rtlCol="0" anchor="ctr">
            <a:noAutofit/>
          </a:bodyPr>
          <a:lstStyle/>
          <a:p>
            <a:endParaRPr lang="en-US"/>
          </a:p>
        </p:txBody>
      </p:sp>
      <p:sp>
        <p:nvSpPr>
          <p:cNvPr id="27" name="Freeform: Shape 26">
            <a:extLst>
              <a:ext uri="{FF2B5EF4-FFF2-40B4-BE49-F238E27FC236}">
                <a16:creationId xmlns:a16="http://schemas.microsoft.com/office/drawing/2014/main" id="{1E5A83E3-8A11-4492-BB6E-F5F2240316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564296"/>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chemeClr val="tx1"/>
          </a:solidFill>
          <a:ln w="9525" cap="flat">
            <a:noFill/>
            <a:prstDash val="solid"/>
            <a:miter/>
          </a:ln>
        </p:spPr>
        <p:txBody>
          <a:bodyPr wrap="square" rtlCol="0" anchor="ctr">
            <a:noAutofit/>
          </a:bodyPr>
          <a:lstStyle/>
          <a:p>
            <a:endParaRPr lang="en-US"/>
          </a:p>
        </p:txBody>
      </p:sp>
      <p:sp>
        <p:nvSpPr>
          <p:cNvPr id="29" name="Freeform: Shape 28">
            <a:extLst>
              <a:ext uri="{FF2B5EF4-FFF2-40B4-BE49-F238E27FC236}">
                <a16:creationId xmlns:a16="http://schemas.microsoft.com/office/drawing/2014/main" id="{BE5AF1D6-62CC-4988-9174-993F112DC2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564296"/>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chemeClr val="accent3">
              <a:alpha val="20000"/>
            </a:schemeClr>
          </a:solidFill>
          <a:ln w="9525" cap="flat">
            <a:noFill/>
            <a:prstDash val="solid"/>
            <a:miter/>
          </a:ln>
        </p:spPr>
        <p:txBody>
          <a:bodyPr wrap="square" rtlCol="0" anchor="ctr">
            <a:noAutofit/>
          </a:bodyPr>
          <a:lstStyle/>
          <a:p>
            <a:endParaRPr lang="en-US"/>
          </a:p>
        </p:txBody>
      </p:sp>
      <p:sp>
        <p:nvSpPr>
          <p:cNvPr id="31" name="Freeform: Shape 30">
            <a:extLst>
              <a:ext uri="{FF2B5EF4-FFF2-40B4-BE49-F238E27FC236}">
                <a16:creationId xmlns:a16="http://schemas.microsoft.com/office/drawing/2014/main" id="{8CF5E676-CA04-4CED-9F1E-5026ED66E6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782347" cy="2943932"/>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sp>
        <p:nvSpPr>
          <p:cNvPr id="33" name="Freeform: Shape 32">
            <a:extLst>
              <a:ext uri="{FF2B5EF4-FFF2-40B4-BE49-F238E27FC236}">
                <a16:creationId xmlns:a16="http://schemas.microsoft.com/office/drawing/2014/main" id="{6BA9E676-A8FC-4C2F-8D78-C13ED8ABD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782347" cy="2943932"/>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chemeClr val="accent1">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sp>
        <p:nvSpPr>
          <p:cNvPr id="35" name="Freeform: Shape 34">
            <a:extLst>
              <a:ext uri="{FF2B5EF4-FFF2-40B4-BE49-F238E27FC236}">
                <a16:creationId xmlns:a16="http://schemas.microsoft.com/office/drawing/2014/main" id="{A2B5CBEA-F125-49B6-8335-227C325B11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65207" y="4529611"/>
            <a:ext cx="2426793" cy="2328389"/>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7" name="Freeform: Shape 36">
            <a:extLst>
              <a:ext uri="{FF2B5EF4-FFF2-40B4-BE49-F238E27FC236}">
                <a16:creationId xmlns:a16="http://schemas.microsoft.com/office/drawing/2014/main" id="{EECD79B5-5FC5-495F-BFD6-346C16E787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65207" y="4529611"/>
            <a:ext cx="2426793" cy="2328389"/>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chemeClr val="accent3">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9" name="Rectangle 38">
            <a:extLst>
              <a:ext uri="{FF2B5EF4-FFF2-40B4-BE49-F238E27FC236}">
                <a16:creationId xmlns:a16="http://schemas.microsoft.com/office/drawing/2014/main" id="{2C1D3151-5F97-4860-B56C-C98BD62CC2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21898" y="819446"/>
            <a:ext cx="8751370" cy="5402463"/>
          </a:xfrm>
          <a:prstGeom prst="rect">
            <a:avLst/>
          </a:pr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32D9D048-3063-435A-8C23-26C1907E9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21898" y="819446"/>
            <a:ext cx="8751370" cy="5402463"/>
          </a:xfrm>
          <a:prstGeom prst="rect">
            <a:avLst/>
          </a:pr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3" name="Rectangle 42">
            <a:extLst>
              <a:ext uri="{FF2B5EF4-FFF2-40B4-BE49-F238E27FC236}">
                <a16:creationId xmlns:a16="http://schemas.microsoft.com/office/drawing/2014/main" id="{8DE96824-E506-4448-8704-5EC7BF7BC5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20315" y="727769"/>
            <a:ext cx="8751370" cy="5402463"/>
          </a:xfrm>
          <a:prstGeom prst="rect">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2886765" y="1973420"/>
            <a:ext cx="6418471" cy="2914802"/>
          </a:xfrm>
        </p:spPr>
        <p:txBody>
          <a:bodyPr>
            <a:normAutofit/>
          </a:bodyPr>
          <a:lstStyle/>
          <a:p>
            <a:r>
              <a:rPr lang="en-US" sz="5600">
                <a:ea typeface="Source Sans Pro SemiBold"/>
                <a:cs typeface="Calibri Light"/>
              </a:rPr>
              <a:t>Ultrasonic</a:t>
            </a:r>
            <a:br>
              <a:rPr lang="en-US" sz="5600" dirty="0">
                <a:ea typeface="Source Sans Pro SemiBold"/>
                <a:cs typeface="Calibri Light"/>
              </a:rPr>
            </a:br>
            <a:r>
              <a:rPr lang="en-US" sz="5600">
                <a:ea typeface="Source Sans Pro SemiBold"/>
                <a:cs typeface="Calibri Light"/>
              </a:rPr>
              <a:t>Animal </a:t>
            </a:r>
            <a:r>
              <a:rPr lang="en-US" sz="5600" dirty="0">
                <a:ea typeface="Source Sans Pro SemiBold"/>
                <a:cs typeface="Calibri Light"/>
              </a:rPr>
              <a:t>Repeller</a:t>
            </a:r>
            <a:endParaRPr lang="en-US" sz="5600" dirty="0">
              <a:ea typeface="Source Sans Pro SemiBold"/>
            </a:endParaRPr>
          </a:p>
        </p:txBody>
      </p:sp>
      <p:sp>
        <p:nvSpPr>
          <p:cNvPr id="3" name="Subtitle 2"/>
          <p:cNvSpPr>
            <a:spLocks noGrp="1"/>
          </p:cNvSpPr>
          <p:nvPr>
            <p:ph type="subTitle" idx="1"/>
          </p:nvPr>
        </p:nvSpPr>
        <p:spPr>
          <a:xfrm>
            <a:off x="3226576" y="6411622"/>
            <a:ext cx="6418471" cy="1566152"/>
          </a:xfrm>
        </p:spPr>
        <p:txBody>
          <a:bodyPr>
            <a:normAutofit/>
          </a:bodyPr>
          <a:lstStyle/>
          <a:p>
            <a:endParaRPr lang="en-US"/>
          </a:p>
        </p:txBody>
      </p:sp>
      <p:sp>
        <p:nvSpPr>
          <p:cNvPr id="45" name="Oval 44">
            <a:extLst>
              <a:ext uri="{FF2B5EF4-FFF2-40B4-BE49-F238E27FC236}">
                <a16:creationId xmlns:a16="http://schemas.microsoft.com/office/drawing/2014/main" id="{4D1A5E71-B6B6-486A-8CDC-C7ABD9B903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29446" y="4786746"/>
            <a:ext cx="620727" cy="620727"/>
          </a:xfrm>
          <a:prstGeom prst="ellipse">
            <a:avLst/>
          </a:pr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7" name="Oval 46">
            <a:extLst>
              <a:ext uri="{FF2B5EF4-FFF2-40B4-BE49-F238E27FC236}">
                <a16:creationId xmlns:a16="http://schemas.microsoft.com/office/drawing/2014/main" id="{B6C541AE-9B02-44C0-B8C6-B2DEA7ED38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29446" y="4786746"/>
            <a:ext cx="620727" cy="620727"/>
          </a:xfrm>
          <a:prstGeom prst="ellipse">
            <a:avLst/>
          </a:pr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4" name="Picture 4" descr="Logo&#10;&#10;Description automatically generated">
            <a:extLst>
              <a:ext uri="{FF2B5EF4-FFF2-40B4-BE49-F238E27FC236}">
                <a16:creationId xmlns:a16="http://schemas.microsoft.com/office/drawing/2014/main" id="{615B114D-5C8E-47F1-E79F-320F40B72DC3}"/>
              </a:ext>
            </a:extLst>
          </p:cNvPr>
          <p:cNvPicPr>
            <a:picLocks noChangeAspect="1"/>
          </p:cNvPicPr>
          <p:nvPr/>
        </p:nvPicPr>
        <p:blipFill>
          <a:blip r:embed="rId2"/>
          <a:stretch>
            <a:fillRect/>
          </a:stretch>
        </p:blipFill>
        <p:spPr>
          <a:xfrm>
            <a:off x="10624278" y="49969"/>
            <a:ext cx="1561476" cy="1436557"/>
          </a:xfrm>
          <a:prstGeom prst="rect">
            <a:avLst/>
          </a:prstGeom>
        </p:spPr>
      </p:pic>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8" name="Graphic 185">
            <a:extLst>
              <a:ext uri="{FF2B5EF4-FFF2-40B4-BE49-F238E27FC236}">
                <a16:creationId xmlns:a16="http://schemas.microsoft.com/office/drawing/2014/main" id="{8A351602-3772-4279-B0D3-A523F6F6EAB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999576" y="5987064"/>
            <a:ext cx="1054466" cy="469689"/>
            <a:chOff x="9841624" y="4115729"/>
            <a:chExt cx="602169" cy="268223"/>
          </a:xfrm>
          <a:solidFill>
            <a:schemeClr val="tx1"/>
          </a:solidFill>
        </p:grpSpPr>
        <p:sp>
          <p:nvSpPr>
            <p:cNvPr id="9" name="Freeform: Shape 8">
              <a:extLst>
                <a:ext uri="{FF2B5EF4-FFF2-40B4-BE49-F238E27FC236}">
                  <a16:creationId xmlns:a16="http://schemas.microsoft.com/office/drawing/2014/main" id="{A5AAAA75-5FFB-4C07-AD4A-3146773E6C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1479895E-3847-44BB-8404-28F14219FB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50E02F68-8149-4236-8D9F-6B550F78B9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956FCAAB-F073-4561-A484-42C7DD10DC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6CF8DB94-87A3-43E9-9BBB-301CFF0FB0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15" name="Oval 14">
            <a:extLst>
              <a:ext uri="{FF2B5EF4-FFF2-40B4-BE49-F238E27FC236}">
                <a16:creationId xmlns:a16="http://schemas.microsoft.com/office/drawing/2014/main" id="{7D6BF779-0B8C-4CC2-9268-9506AD0C53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useBgFill="1">
        <p:nvSpPr>
          <p:cNvPr id="17" name="Rectangle 16">
            <a:extLst>
              <a:ext uri="{FF2B5EF4-FFF2-40B4-BE49-F238E27FC236}">
                <a16:creationId xmlns:a16="http://schemas.microsoft.com/office/drawing/2014/main" id="{8B646C36-EEEC-4D52-8E8E-206F4CD8A3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E7E9D86A-D513-48F9-851A-5F3725E8000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741565" y="330817"/>
            <a:ext cx="4833901" cy="5995583"/>
            <a:chOff x="1754444" y="330817"/>
            <a:chExt cx="4833901" cy="5995583"/>
          </a:xfrm>
        </p:grpSpPr>
        <p:sp>
          <p:nvSpPr>
            <p:cNvPr id="20" name="Rectangle 19">
              <a:extLst>
                <a:ext uri="{FF2B5EF4-FFF2-40B4-BE49-F238E27FC236}">
                  <a16:creationId xmlns:a16="http://schemas.microsoft.com/office/drawing/2014/main" id="{8258443E-B333-44F4-8D49-1EAB1C1A46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754444" y="330817"/>
              <a:ext cx="4833901" cy="5995583"/>
            </a:xfrm>
            <a:prstGeom prst="rect">
              <a:avLst/>
            </a:pr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09132A4E-0C09-40DA-A360-EA9D3DAFFB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754444" y="330817"/>
              <a:ext cx="4833901" cy="5995583"/>
            </a:xfrm>
            <a:prstGeom prst="rect">
              <a:avLst/>
            </a:pr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useBgFill="1">
        <p:nvSpPr>
          <p:cNvPr id="23" name="Rectangle 22">
            <a:extLst>
              <a:ext uri="{FF2B5EF4-FFF2-40B4-BE49-F238E27FC236}">
                <a16:creationId xmlns:a16="http://schemas.microsoft.com/office/drawing/2014/main" id="{D649D88F-3460-4C52-888E-001C62B26E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21649" y="213740"/>
            <a:ext cx="4833901" cy="5995583"/>
          </a:xfrm>
          <a:prstGeom prst="rect">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Shape 24">
            <a:extLst>
              <a:ext uri="{FF2B5EF4-FFF2-40B4-BE49-F238E27FC236}">
                <a16:creationId xmlns:a16="http://schemas.microsoft.com/office/drawing/2014/main" id="{A2B5CBEA-F125-49B6-8335-227C325B11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422467" y="4200769"/>
            <a:ext cx="2769534" cy="2657232"/>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 name="Freeform: Shape 26">
            <a:extLst>
              <a:ext uri="{FF2B5EF4-FFF2-40B4-BE49-F238E27FC236}">
                <a16:creationId xmlns:a16="http://schemas.microsoft.com/office/drawing/2014/main" id="{217DD14E-3BC7-413D-B4AB-B92EED2F57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422467" y="4200769"/>
            <a:ext cx="2769534" cy="2657232"/>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chemeClr val="accent1">
              <a:lumMod val="20000"/>
              <a:lumOff val="8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29" name="Graphic 185">
            <a:extLst>
              <a:ext uri="{FF2B5EF4-FFF2-40B4-BE49-F238E27FC236}">
                <a16:creationId xmlns:a16="http://schemas.microsoft.com/office/drawing/2014/main" id="{FB9739EB-7F66-433D-841F-AB3CD18700B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428634" y="5987064"/>
            <a:ext cx="1054466" cy="469689"/>
            <a:chOff x="9841624" y="4115729"/>
            <a:chExt cx="602169" cy="268223"/>
          </a:xfrm>
          <a:solidFill>
            <a:schemeClr val="tx1"/>
          </a:solidFill>
        </p:grpSpPr>
        <p:sp>
          <p:nvSpPr>
            <p:cNvPr id="30" name="Freeform: Shape 29">
              <a:extLst>
                <a:ext uri="{FF2B5EF4-FFF2-40B4-BE49-F238E27FC236}">
                  <a16:creationId xmlns:a16="http://schemas.microsoft.com/office/drawing/2014/main" id="{104F2BBD-A005-4DCB-9566-F2351050BE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8B00DEC7-198B-49D1-98FD-018F3ECFCF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F14DFC82-B3B3-468E-91B3-1302CFC684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D3250EFE-214E-4B8E-AF96-036A514FFB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AD058EBE-D4A5-4C43-B170-6A451F87A7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36" name="Graphic 212">
            <a:extLst>
              <a:ext uri="{FF2B5EF4-FFF2-40B4-BE49-F238E27FC236}">
                <a16:creationId xmlns:a16="http://schemas.microsoft.com/office/drawing/2014/main" id="{4FB204DF-284E-45F6-A017-79A4DF57BC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798490"/>
            <a:ext cx="914565" cy="914565"/>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38" name="Graphic 212">
            <a:extLst>
              <a:ext uri="{FF2B5EF4-FFF2-40B4-BE49-F238E27FC236}">
                <a16:creationId xmlns:a16="http://schemas.microsoft.com/office/drawing/2014/main" id="{6908275D-177E-42F2-8887-134AFE8B70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798490"/>
            <a:ext cx="914565" cy="914565"/>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40" name="Oval 39">
            <a:extLst>
              <a:ext uri="{FF2B5EF4-FFF2-40B4-BE49-F238E27FC236}">
                <a16:creationId xmlns:a16="http://schemas.microsoft.com/office/drawing/2014/main" id="{4D1A5E71-B6B6-486A-8CDC-C7ABD9B903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5340" y="5287341"/>
            <a:ext cx="319941" cy="319941"/>
          </a:xfrm>
          <a:prstGeom prst="ellipse">
            <a:avLst/>
          </a:pr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2" name="Oval 41">
            <a:extLst>
              <a:ext uri="{FF2B5EF4-FFF2-40B4-BE49-F238E27FC236}">
                <a16:creationId xmlns:a16="http://schemas.microsoft.com/office/drawing/2014/main" id="{E32B36D4-0C87-4882-A12C-18A91DBAE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5340" y="5287341"/>
            <a:ext cx="319941" cy="319941"/>
          </a:xfrm>
          <a:prstGeom prst="ellipse">
            <a:avLst/>
          </a:pr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 name="TextBox 2">
            <a:extLst>
              <a:ext uri="{FF2B5EF4-FFF2-40B4-BE49-F238E27FC236}">
                <a16:creationId xmlns:a16="http://schemas.microsoft.com/office/drawing/2014/main" id="{1E3A891B-3FD2-0314-6E8A-E91AAD2A7566}"/>
              </a:ext>
            </a:extLst>
          </p:cNvPr>
          <p:cNvSpPr txBox="1"/>
          <p:nvPr/>
        </p:nvSpPr>
        <p:spPr>
          <a:xfrm>
            <a:off x="4911777" y="2038662"/>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solidFill>
                <a:srgbClr val="424242"/>
              </a:solidFill>
              <a:latin typeface="Nunito"/>
            </a:endParaRPr>
          </a:p>
        </p:txBody>
      </p:sp>
      <p:pic>
        <p:nvPicPr>
          <p:cNvPr id="4" name="Picture 4" descr="Table&#10;&#10;Description automatically generated">
            <a:extLst>
              <a:ext uri="{FF2B5EF4-FFF2-40B4-BE49-F238E27FC236}">
                <a16:creationId xmlns:a16="http://schemas.microsoft.com/office/drawing/2014/main" id="{E2AC09F7-888D-C967-92B7-246274566862}"/>
              </a:ext>
            </a:extLst>
          </p:cNvPr>
          <p:cNvPicPr>
            <a:picLocks noChangeAspect="1"/>
          </p:cNvPicPr>
          <p:nvPr/>
        </p:nvPicPr>
        <p:blipFill>
          <a:blip r:embed="rId2"/>
          <a:stretch>
            <a:fillRect/>
          </a:stretch>
        </p:blipFill>
        <p:spPr>
          <a:xfrm>
            <a:off x="1626433" y="218617"/>
            <a:ext cx="4816838" cy="5996046"/>
          </a:xfrm>
          <a:prstGeom prst="rect">
            <a:avLst/>
          </a:prstGeom>
        </p:spPr>
      </p:pic>
      <p:sp>
        <p:nvSpPr>
          <p:cNvPr id="5" name="TextBox 4">
            <a:extLst>
              <a:ext uri="{FF2B5EF4-FFF2-40B4-BE49-F238E27FC236}">
                <a16:creationId xmlns:a16="http://schemas.microsoft.com/office/drawing/2014/main" id="{01AE2061-76EE-8231-D32B-FDD0B01240A1}"/>
              </a:ext>
            </a:extLst>
          </p:cNvPr>
          <p:cNvSpPr txBox="1"/>
          <p:nvPr/>
        </p:nvSpPr>
        <p:spPr>
          <a:xfrm>
            <a:off x="7947285" y="1489023"/>
            <a:ext cx="3292839" cy="22467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solidFill>
                  <a:srgbClr val="424242"/>
                </a:solidFill>
                <a:latin typeface="Nunito"/>
              </a:rPr>
              <a:t>Generally most animal and bugs get repelled starting from 35 KHZ frequency</a:t>
            </a:r>
          </a:p>
          <a:p>
            <a:br>
              <a:rPr lang="en-US" sz="2000"/>
            </a:br>
            <a:r>
              <a:rPr lang="en-US" sz="2000">
                <a:solidFill>
                  <a:srgbClr val="424242"/>
                </a:solidFill>
                <a:latin typeface="Nunito"/>
              </a:rPr>
              <a:t>Here are some upper frequency limits for different animals</a:t>
            </a:r>
          </a:p>
        </p:txBody>
      </p:sp>
    </p:spTree>
    <p:extLst>
      <p:ext uri="{BB962C8B-B14F-4D97-AF65-F5344CB8AC3E}">
        <p14:creationId xmlns:p14="http://schemas.microsoft.com/office/powerpoint/2010/main" val="33561136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aphic 185">
            <a:extLst>
              <a:ext uri="{FF2B5EF4-FFF2-40B4-BE49-F238E27FC236}">
                <a16:creationId xmlns:a16="http://schemas.microsoft.com/office/drawing/2014/main" id="{8A351602-3772-4279-B0D3-A523F6F6EAB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999576" y="5987064"/>
            <a:ext cx="1054466" cy="469689"/>
            <a:chOff x="9841624" y="4115729"/>
            <a:chExt cx="602169" cy="268223"/>
          </a:xfrm>
          <a:solidFill>
            <a:schemeClr val="tx1"/>
          </a:solidFill>
        </p:grpSpPr>
        <p:sp>
          <p:nvSpPr>
            <p:cNvPr id="10" name="Freeform: Shape 9">
              <a:extLst>
                <a:ext uri="{FF2B5EF4-FFF2-40B4-BE49-F238E27FC236}">
                  <a16:creationId xmlns:a16="http://schemas.microsoft.com/office/drawing/2014/main" id="{A5AAAA75-5FFB-4C07-AD4A-3146773E6C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1479895E-3847-44BB-8404-28F14219FB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50E02F68-8149-4236-8D9F-6B550F78B9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956FCAAB-F073-4561-A484-42C7DD10DC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6CF8DB94-87A3-43E9-9BBB-301CFF0FB0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16" name="Oval 15">
            <a:extLst>
              <a:ext uri="{FF2B5EF4-FFF2-40B4-BE49-F238E27FC236}">
                <a16:creationId xmlns:a16="http://schemas.microsoft.com/office/drawing/2014/main" id="{7D6BF779-0B8C-4CC2-9268-9506AD0C53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useBgFill="1">
        <p:nvSpPr>
          <p:cNvPr id="18" name="Rectangle 17">
            <a:extLst>
              <a:ext uri="{FF2B5EF4-FFF2-40B4-BE49-F238E27FC236}">
                <a16:creationId xmlns:a16="http://schemas.microsoft.com/office/drawing/2014/main" id="{489B7BFD-8F45-4093-AD9C-91B15B0503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74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pic>
        <p:nvPicPr>
          <p:cNvPr id="4" name="Picture 4" descr="Text&#10;&#10;Description automatically generated">
            <a:extLst>
              <a:ext uri="{FF2B5EF4-FFF2-40B4-BE49-F238E27FC236}">
                <a16:creationId xmlns:a16="http://schemas.microsoft.com/office/drawing/2014/main" id="{0F6D5F9D-D55D-8CC4-4ECD-A355CE689C59}"/>
              </a:ext>
            </a:extLst>
          </p:cNvPr>
          <p:cNvPicPr>
            <a:picLocks noGrp="1" noChangeAspect="1"/>
          </p:cNvPicPr>
          <p:nvPr>
            <p:ph idx="1"/>
          </p:nvPr>
        </p:nvPicPr>
        <p:blipFill rotWithShape="1">
          <a:blip r:embed="rId2"/>
          <a:srcRect t="8595" b="20427"/>
          <a:stretch/>
        </p:blipFill>
        <p:spPr>
          <a:xfrm>
            <a:off x="20" y="10"/>
            <a:ext cx="12191980" cy="6857990"/>
          </a:xfrm>
          <a:prstGeom prst="rect">
            <a:avLst/>
          </a:prstGeom>
        </p:spPr>
      </p:pic>
      <p:sp>
        <p:nvSpPr>
          <p:cNvPr id="20" name="Rectangle 19">
            <a:extLst>
              <a:ext uri="{FF2B5EF4-FFF2-40B4-BE49-F238E27FC236}">
                <a16:creationId xmlns:a16="http://schemas.microsoft.com/office/drawing/2014/main" id="{5C7FA6E3-5183-4E37-B15B-91038FE1FB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588045" y="0"/>
            <a:ext cx="7603955" cy="6858000"/>
          </a:xfrm>
          <a:prstGeom prst="rect">
            <a:avLst/>
          </a:prstGeom>
          <a:gradFill>
            <a:gsLst>
              <a:gs pos="0">
                <a:schemeClr val="tx1">
                  <a:alpha val="0"/>
                </a:schemeClr>
              </a:gs>
              <a:gs pos="100000">
                <a:schemeClr val="tx1">
                  <a:alpha val="3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 name="Graphic 190">
            <a:extLst>
              <a:ext uri="{FF2B5EF4-FFF2-40B4-BE49-F238E27FC236}">
                <a16:creationId xmlns:a16="http://schemas.microsoft.com/office/drawing/2014/main" id="{F3F5D407-83EF-4D7F-9DAF-4C3CEB778FD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525182" y="827494"/>
            <a:ext cx="1291642" cy="429215"/>
            <a:chOff x="2504802" y="1755501"/>
            <a:chExt cx="1598829" cy="531293"/>
          </a:xfrm>
          <a:solidFill>
            <a:schemeClr val="tx1"/>
          </a:solidFill>
        </p:grpSpPr>
        <p:sp>
          <p:nvSpPr>
            <p:cNvPr id="23" name="Freeform: Shape 22">
              <a:extLst>
                <a:ext uri="{FF2B5EF4-FFF2-40B4-BE49-F238E27FC236}">
                  <a16:creationId xmlns:a16="http://schemas.microsoft.com/office/drawing/2014/main" id="{CC07906A-A83F-47F2-975A-C1756F4454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0C38730D-4164-41D4-81C0-E9A070EA84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endParaRPr lang="en-US"/>
            </a:p>
          </p:txBody>
        </p:sp>
      </p:grpSp>
      <p:grpSp>
        <p:nvGrpSpPr>
          <p:cNvPr id="26" name="Group 25">
            <a:extLst>
              <a:ext uri="{FF2B5EF4-FFF2-40B4-BE49-F238E27FC236}">
                <a16:creationId xmlns:a16="http://schemas.microsoft.com/office/drawing/2014/main" id="{D2539C73-C848-4608-957A-D6C0169139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624467" y="533549"/>
            <a:ext cx="5356040" cy="5343028"/>
            <a:chOff x="739960" y="1925092"/>
            <a:chExt cx="4376696" cy="4366063"/>
          </a:xfrm>
        </p:grpSpPr>
        <p:sp>
          <p:nvSpPr>
            <p:cNvPr id="27" name="Oval 26">
              <a:extLst>
                <a:ext uri="{FF2B5EF4-FFF2-40B4-BE49-F238E27FC236}">
                  <a16:creationId xmlns:a16="http://schemas.microsoft.com/office/drawing/2014/main" id="{253EEDFE-1D2D-4938-9DF2-97FB4F709D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8562" y="2003061"/>
              <a:ext cx="4288094" cy="4288094"/>
            </a:xfrm>
            <a:prstGeom prst="ellipse">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5EA4CF2D-570F-4529-ADDA-B37CF05B61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7929" y="2003061"/>
              <a:ext cx="4288094" cy="4288094"/>
            </a:xfrm>
            <a:prstGeom prst="ellipse">
              <a:avLst/>
            </a:pr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9" name="Oval 28">
              <a:extLst>
                <a:ext uri="{FF2B5EF4-FFF2-40B4-BE49-F238E27FC236}">
                  <a16:creationId xmlns:a16="http://schemas.microsoft.com/office/drawing/2014/main" id="{CBE92B83-AFA7-40B1-9D3C-502840BADC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960" y="1925092"/>
              <a:ext cx="4288094" cy="4288094"/>
            </a:xfrm>
            <a:prstGeom prst="ellipse">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F5BB582E-B876-F1F6-A0AE-65CDC2A57F3B}"/>
              </a:ext>
            </a:extLst>
          </p:cNvPr>
          <p:cNvSpPr>
            <a:spLocks noGrp="1"/>
          </p:cNvSpPr>
          <p:nvPr>
            <p:ph type="title"/>
          </p:nvPr>
        </p:nvSpPr>
        <p:spPr>
          <a:xfrm>
            <a:off x="7393278" y="1476136"/>
            <a:ext cx="3040527" cy="824026"/>
          </a:xfrm>
        </p:spPr>
        <p:txBody>
          <a:bodyPr vert="horz" lIns="91440" tIns="45720" rIns="91440" bIns="45720" rtlCol="0" anchor="b">
            <a:normAutofit/>
          </a:bodyPr>
          <a:lstStyle/>
          <a:p>
            <a:pPr algn="ctr"/>
            <a:r>
              <a:rPr lang="en-US" sz="4800" b="1" cap="all" spc="1500">
                <a:ea typeface="Source Sans Pro SemiBold"/>
              </a:rPr>
              <a:t>CODE:</a:t>
            </a:r>
          </a:p>
        </p:txBody>
      </p:sp>
      <p:sp>
        <p:nvSpPr>
          <p:cNvPr id="31" name="Oval 30">
            <a:extLst>
              <a:ext uri="{FF2B5EF4-FFF2-40B4-BE49-F238E27FC236}">
                <a16:creationId xmlns:a16="http://schemas.microsoft.com/office/drawing/2014/main" id="{20046D4B-EE93-4EAF-9717-C56B1E6814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09032" y="5254879"/>
            <a:ext cx="474046" cy="474046"/>
          </a:xfrm>
          <a:prstGeom prst="ellipse">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3" name="Oval 32">
            <a:extLst>
              <a:ext uri="{FF2B5EF4-FFF2-40B4-BE49-F238E27FC236}">
                <a16:creationId xmlns:a16="http://schemas.microsoft.com/office/drawing/2014/main" id="{9A3B4D80-4945-4E47-8FA7-BA0541CB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09032" y="5254879"/>
            <a:ext cx="474046" cy="474046"/>
          </a:xfrm>
          <a:prstGeom prst="ellipse">
            <a:avLst/>
          </a:pr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 name="TextBox 4">
            <a:extLst>
              <a:ext uri="{FF2B5EF4-FFF2-40B4-BE49-F238E27FC236}">
                <a16:creationId xmlns:a16="http://schemas.microsoft.com/office/drawing/2014/main" id="{6B1819A8-D08E-162D-480D-A312421C3FB5}"/>
              </a:ext>
            </a:extLst>
          </p:cNvPr>
          <p:cNvSpPr txBox="1"/>
          <p:nvPr/>
        </p:nvSpPr>
        <p:spPr>
          <a:xfrm>
            <a:off x="7460105" y="3200400"/>
            <a:ext cx="3705069" cy="11079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latin typeface="Nunito"/>
              </a:rPr>
              <a:t>Here we use </a:t>
            </a:r>
            <a:r>
              <a:rPr lang="en-US" b="1" err="1">
                <a:latin typeface="Nunito"/>
              </a:rPr>
              <a:t>arduino</a:t>
            </a:r>
            <a:r>
              <a:rPr lang="en-US" b="1">
                <a:latin typeface="Nunito"/>
              </a:rPr>
              <a:t> Uno to generate different frequency .the general code to emit a single</a:t>
            </a:r>
            <a:r>
              <a:rPr lang="en-US" sz="1200" b="1">
                <a:solidFill>
                  <a:srgbClr val="FFFFFF"/>
                </a:solidFill>
                <a:latin typeface="Nunito"/>
              </a:rPr>
              <a:t> frequency is as follows</a:t>
            </a:r>
            <a:endParaRPr lang="en-US"/>
          </a:p>
        </p:txBody>
      </p:sp>
    </p:spTree>
    <p:extLst>
      <p:ext uri="{BB962C8B-B14F-4D97-AF65-F5344CB8AC3E}">
        <p14:creationId xmlns:p14="http://schemas.microsoft.com/office/powerpoint/2010/main" val="32822721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8954A0-C5F6-1975-E67E-6D4F5E579F53}"/>
              </a:ext>
            </a:extLst>
          </p:cNvPr>
          <p:cNvSpPr>
            <a:spLocks noGrp="1"/>
          </p:cNvSpPr>
          <p:nvPr>
            <p:ph type="title"/>
          </p:nvPr>
        </p:nvSpPr>
        <p:spPr/>
        <p:txBody>
          <a:bodyPr>
            <a:normAutofit/>
          </a:bodyPr>
          <a:lstStyle/>
          <a:p>
            <a:r>
              <a:rPr lang="en-US" sz="3200" b="1">
                <a:solidFill>
                  <a:srgbClr val="424242"/>
                </a:solidFill>
                <a:ea typeface="+mj-lt"/>
                <a:cs typeface="+mj-lt"/>
              </a:rPr>
              <a:t>Explanation for the above code</a:t>
            </a:r>
            <a:endParaRPr lang="en-US" sz="3200"/>
          </a:p>
        </p:txBody>
      </p:sp>
      <p:sp>
        <p:nvSpPr>
          <p:cNvPr id="3" name="TextBox 2">
            <a:extLst>
              <a:ext uri="{FF2B5EF4-FFF2-40B4-BE49-F238E27FC236}">
                <a16:creationId xmlns:a16="http://schemas.microsoft.com/office/drawing/2014/main" id="{B34BF63E-2821-13E4-108F-1224F8302983}"/>
              </a:ext>
            </a:extLst>
          </p:cNvPr>
          <p:cNvSpPr txBox="1"/>
          <p:nvPr/>
        </p:nvSpPr>
        <p:spPr>
          <a:xfrm>
            <a:off x="1713876" y="1489022"/>
            <a:ext cx="9064051" cy="480131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latin typeface="Arial"/>
                <a:cs typeface="Arial"/>
              </a:rPr>
              <a:t>I</a:t>
            </a:r>
            <a:r>
              <a:rPr lang="en-US">
                <a:latin typeface="Arial"/>
                <a:cs typeface="Arial"/>
              </a:rPr>
              <a:t>n this code, we first define </a:t>
            </a:r>
            <a:r>
              <a:rPr lang="en-US" err="1">
                <a:latin typeface="Arial"/>
                <a:cs typeface="Arial"/>
              </a:rPr>
              <a:t>tonePin</a:t>
            </a:r>
            <a:r>
              <a:rPr lang="en-US">
                <a:latin typeface="Arial"/>
                <a:cs typeface="Arial"/>
              </a:rPr>
              <a:t> as 9, which is the pin that will output the tone. In the setup() function, we set </a:t>
            </a:r>
            <a:r>
              <a:rPr lang="en-US" err="1">
                <a:latin typeface="Arial"/>
                <a:cs typeface="Arial"/>
              </a:rPr>
              <a:t>tonePin</a:t>
            </a:r>
            <a:r>
              <a:rPr lang="en-US">
                <a:latin typeface="Arial"/>
                <a:cs typeface="Arial"/>
              </a:rPr>
              <a:t> as an output.</a:t>
            </a:r>
          </a:p>
          <a:p>
            <a:br>
              <a:rPr lang="en-US"/>
            </a:br>
            <a:r>
              <a:rPr lang="en-US">
                <a:latin typeface="Arial"/>
                <a:cs typeface="Arial"/>
              </a:rPr>
              <a:t>In the loop() function, we first call the tone() function with the arguments </a:t>
            </a:r>
            <a:r>
              <a:rPr lang="en-US" err="1">
                <a:latin typeface="Arial"/>
                <a:cs typeface="Arial"/>
              </a:rPr>
              <a:t>tonePin</a:t>
            </a:r>
            <a:r>
              <a:rPr lang="en-US">
                <a:latin typeface="Arial"/>
                <a:cs typeface="Arial"/>
              </a:rPr>
              <a:t>, 1000, and 1000. The first argument is the pin to output the tone, the second argument is the frequency in Hz, and the third argument is the duration in milliseconds. This generates a 1kHz tone for one second.</a:t>
            </a:r>
          </a:p>
          <a:p>
            <a:br>
              <a:rPr lang="en-US"/>
            </a:br>
            <a:r>
              <a:rPr lang="en-US">
                <a:latin typeface="Arial"/>
                <a:cs typeface="Arial"/>
              </a:rPr>
              <a:t>We then call the delay() function with an argument of 1000, which waits for one second before executing the next line of code. We then call the </a:t>
            </a:r>
            <a:r>
              <a:rPr lang="en-US" err="1">
                <a:latin typeface="Arial"/>
                <a:cs typeface="Arial"/>
              </a:rPr>
              <a:t>noTone</a:t>
            </a:r>
            <a:r>
              <a:rPr lang="en-US">
                <a:latin typeface="Arial"/>
                <a:cs typeface="Arial"/>
              </a:rPr>
              <a:t>() function with an argument of </a:t>
            </a:r>
            <a:r>
              <a:rPr lang="en-US" err="1">
                <a:latin typeface="Arial"/>
                <a:cs typeface="Arial"/>
              </a:rPr>
              <a:t>tonePin</a:t>
            </a:r>
            <a:r>
              <a:rPr lang="en-US">
                <a:latin typeface="Arial"/>
                <a:cs typeface="Arial"/>
              </a:rPr>
              <a:t>, which stops the tone.</a:t>
            </a:r>
          </a:p>
          <a:p>
            <a:br>
              <a:rPr lang="en-US"/>
            </a:br>
            <a:r>
              <a:rPr lang="en-US">
                <a:latin typeface="Arial"/>
                <a:cs typeface="Arial"/>
              </a:rPr>
              <a:t>We repeat this process for the 2kHz tone, with a frequency of 2000 Hz and a duration of one second.</a:t>
            </a:r>
          </a:p>
          <a:p>
            <a:br>
              <a:rPr lang="en-US"/>
            </a:br>
            <a:r>
              <a:rPr lang="en-US">
                <a:latin typeface="Arial"/>
                <a:cs typeface="Arial"/>
              </a:rPr>
              <a:t>You can modify the frequency and duration arguments of the tone() function to generate different frequencies and durations.</a:t>
            </a:r>
          </a:p>
        </p:txBody>
      </p:sp>
    </p:spTree>
    <p:extLst>
      <p:ext uri="{BB962C8B-B14F-4D97-AF65-F5344CB8AC3E}">
        <p14:creationId xmlns:p14="http://schemas.microsoft.com/office/powerpoint/2010/main" val="37872433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181818"/>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013A25-8894-B14D-19BC-09119D15782F}"/>
              </a:ext>
            </a:extLst>
          </p:cNvPr>
          <p:cNvSpPr>
            <a:spLocks noGrp="1"/>
          </p:cNvSpPr>
          <p:nvPr>
            <p:ph type="title"/>
          </p:nvPr>
        </p:nvSpPr>
        <p:spPr>
          <a:xfrm>
            <a:off x="838200" y="365125"/>
            <a:ext cx="10515600" cy="588547"/>
          </a:xfrm>
        </p:spPr>
        <p:txBody>
          <a:bodyPr>
            <a:normAutofit fontScale="90000"/>
          </a:bodyPr>
          <a:lstStyle/>
          <a:p>
            <a:r>
              <a:rPr lang="en-US" dirty="0">
                <a:solidFill>
                  <a:schemeClr val="bg1"/>
                </a:solidFill>
                <a:ea typeface="Source Sans Pro"/>
              </a:rPr>
              <a:t>Final Code :</a:t>
            </a:r>
          </a:p>
        </p:txBody>
      </p:sp>
      <p:sp>
        <p:nvSpPr>
          <p:cNvPr id="3" name="TextBox 2">
            <a:extLst>
              <a:ext uri="{FF2B5EF4-FFF2-40B4-BE49-F238E27FC236}">
                <a16:creationId xmlns:a16="http://schemas.microsoft.com/office/drawing/2014/main" id="{FB645544-456E-2956-3FDF-3DCFA55A489C}"/>
              </a:ext>
            </a:extLst>
          </p:cNvPr>
          <p:cNvSpPr txBox="1"/>
          <p:nvPr/>
        </p:nvSpPr>
        <p:spPr>
          <a:xfrm>
            <a:off x="3400269" y="364761"/>
            <a:ext cx="10438150" cy="784830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rgbClr val="C586C0"/>
                </a:solidFill>
                <a:highlight>
                  <a:srgbClr val="1E1E1E"/>
                </a:highlight>
                <a:latin typeface="Consolas"/>
              </a:rPr>
              <a:t>#include</a:t>
            </a:r>
            <a:r>
              <a:rPr lang="en-US" dirty="0">
                <a:solidFill>
                  <a:srgbClr val="569CD6"/>
                </a:solidFill>
                <a:highlight>
                  <a:srgbClr val="1E1E1E"/>
                </a:highlight>
                <a:latin typeface="Consolas"/>
              </a:rPr>
              <a:t> </a:t>
            </a:r>
            <a:r>
              <a:rPr lang="en-US" dirty="0">
                <a:solidFill>
                  <a:srgbClr val="CE9178"/>
                </a:solidFill>
                <a:highlight>
                  <a:srgbClr val="1E1E1E"/>
                </a:highlight>
                <a:latin typeface="Consolas"/>
              </a:rPr>
              <a:t>&lt;</a:t>
            </a:r>
            <a:r>
              <a:rPr lang="en-US" dirty="0" err="1">
                <a:solidFill>
                  <a:srgbClr val="CE9178"/>
                </a:solidFill>
                <a:highlight>
                  <a:srgbClr val="1E1E1E"/>
                </a:highlight>
                <a:latin typeface="Consolas"/>
              </a:rPr>
              <a:t>Keypad.h</a:t>
            </a:r>
            <a:r>
              <a:rPr lang="en-US" dirty="0">
                <a:solidFill>
                  <a:srgbClr val="CE9178"/>
                </a:solidFill>
                <a:highlight>
                  <a:srgbClr val="1E1E1E"/>
                </a:highlight>
                <a:latin typeface="Consolas"/>
              </a:rPr>
              <a:t>&gt;</a:t>
            </a:r>
            <a:endParaRPr lang="en-US" dirty="0"/>
          </a:p>
          <a:p>
            <a:r>
              <a:rPr lang="en-US" dirty="0">
                <a:solidFill>
                  <a:srgbClr val="C586C0"/>
                </a:solidFill>
                <a:highlight>
                  <a:srgbClr val="1E1E1E"/>
                </a:highlight>
                <a:latin typeface="Consolas"/>
              </a:rPr>
              <a:t>#include</a:t>
            </a:r>
            <a:r>
              <a:rPr lang="en-US" dirty="0">
                <a:solidFill>
                  <a:srgbClr val="569CD6"/>
                </a:solidFill>
                <a:highlight>
                  <a:srgbClr val="1E1E1E"/>
                </a:highlight>
                <a:latin typeface="Consolas"/>
              </a:rPr>
              <a:t> </a:t>
            </a:r>
            <a:r>
              <a:rPr lang="en-US" dirty="0">
                <a:solidFill>
                  <a:srgbClr val="CE9178"/>
                </a:solidFill>
                <a:highlight>
                  <a:srgbClr val="1E1E1E"/>
                </a:highlight>
                <a:latin typeface="Consolas"/>
              </a:rPr>
              <a:t>&lt;</a:t>
            </a:r>
            <a:r>
              <a:rPr lang="en-US" err="1">
                <a:solidFill>
                  <a:srgbClr val="CE9178"/>
                </a:solidFill>
                <a:highlight>
                  <a:srgbClr val="1E1E1E"/>
                </a:highlight>
                <a:latin typeface="Consolas"/>
              </a:rPr>
              <a:t>Wire.h</a:t>
            </a:r>
            <a:r>
              <a:rPr lang="en-US" dirty="0">
                <a:solidFill>
                  <a:srgbClr val="CE9178"/>
                </a:solidFill>
                <a:highlight>
                  <a:srgbClr val="1E1E1E"/>
                </a:highlight>
                <a:latin typeface="Consolas"/>
              </a:rPr>
              <a:t>&gt;</a:t>
            </a:r>
            <a:endParaRPr lang="en-US" dirty="0"/>
          </a:p>
          <a:p>
            <a:r>
              <a:rPr lang="en-US" dirty="0">
                <a:solidFill>
                  <a:srgbClr val="C586C0"/>
                </a:solidFill>
                <a:highlight>
                  <a:srgbClr val="1E1E1E"/>
                </a:highlight>
                <a:latin typeface="Consolas"/>
              </a:rPr>
              <a:t>#include</a:t>
            </a:r>
            <a:r>
              <a:rPr lang="en-US" dirty="0">
                <a:solidFill>
                  <a:srgbClr val="569CD6"/>
                </a:solidFill>
                <a:highlight>
                  <a:srgbClr val="1E1E1E"/>
                </a:highlight>
                <a:latin typeface="Consolas"/>
              </a:rPr>
              <a:t> </a:t>
            </a:r>
            <a:r>
              <a:rPr lang="en-US" dirty="0">
                <a:solidFill>
                  <a:srgbClr val="CE9178"/>
                </a:solidFill>
                <a:highlight>
                  <a:srgbClr val="1E1E1E"/>
                </a:highlight>
                <a:latin typeface="Consolas"/>
              </a:rPr>
              <a:t>&lt;LiquidCrystal_I2C.h&gt;</a:t>
            </a:r>
            <a:endParaRPr lang="en-US" dirty="0"/>
          </a:p>
          <a:p>
            <a:br>
              <a:rPr lang="en-US" dirty="0"/>
            </a:br>
            <a:endParaRPr lang="en-US" dirty="0"/>
          </a:p>
          <a:p>
            <a:r>
              <a:rPr lang="en-US" dirty="0">
                <a:solidFill>
                  <a:srgbClr val="569CD6"/>
                </a:solidFill>
                <a:highlight>
                  <a:srgbClr val="1E1E1E"/>
                </a:highlight>
                <a:latin typeface="Consolas"/>
              </a:rPr>
              <a:t>const</a:t>
            </a:r>
            <a:r>
              <a:rPr lang="en-US" dirty="0">
                <a:solidFill>
                  <a:srgbClr val="D4D4D4"/>
                </a:solidFill>
                <a:highlight>
                  <a:srgbClr val="1E1E1E"/>
                </a:highlight>
                <a:latin typeface="Consolas"/>
              </a:rPr>
              <a:t> </a:t>
            </a:r>
            <a:r>
              <a:rPr lang="en-US" dirty="0">
                <a:solidFill>
                  <a:srgbClr val="569CD6"/>
                </a:solidFill>
                <a:highlight>
                  <a:srgbClr val="1E1E1E"/>
                </a:highlight>
                <a:latin typeface="Consolas"/>
              </a:rPr>
              <a:t>int</a:t>
            </a:r>
            <a:r>
              <a:rPr lang="en-US" dirty="0">
                <a:solidFill>
                  <a:srgbClr val="D4D4D4"/>
                </a:solidFill>
                <a:highlight>
                  <a:srgbClr val="1E1E1E"/>
                </a:highlight>
                <a:latin typeface="Consolas"/>
              </a:rPr>
              <a:t> </a:t>
            </a:r>
            <a:r>
              <a:rPr lang="en-US" err="1">
                <a:solidFill>
                  <a:srgbClr val="D4D4D4"/>
                </a:solidFill>
                <a:highlight>
                  <a:srgbClr val="1E1E1E"/>
                </a:highlight>
                <a:latin typeface="Consolas"/>
              </a:rPr>
              <a:t>speakerPin</a:t>
            </a:r>
            <a:r>
              <a:rPr lang="en-US" dirty="0">
                <a:solidFill>
                  <a:srgbClr val="D4D4D4"/>
                </a:solidFill>
                <a:highlight>
                  <a:srgbClr val="1E1E1E"/>
                </a:highlight>
                <a:latin typeface="Consolas"/>
              </a:rPr>
              <a:t> = </a:t>
            </a:r>
            <a:r>
              <a:rPr lang="en-US" dirty="0">
                <a:solidFill>
                  <a:srgbClr val="B5CEA8"/>
                </a:solidFill>
                <a:highlight>
                  <a:srgbClr val="1E1E1E"/>
                </a:highlight>
                <a:latin typeface="Consolas"/>
              </a:rPr>
              <a:t>12</a:t>
            </a:r>
            <a:r>
              <a:rPr lang="en-US" dirty="0">
                <a:solidFill>
                  <a:srgbClr val="D4D4D4"/>
                </a:solidFill>
                <a:highlight>
                  <a:srgbClr val="1E1E1E"/>
                </a:highlight>
                <a:latin typeface="Consolas"/>
              </a:rPr>
              <a:t>;</a:t>
            </a:r>
            <a:endParaRPr lang="en-US" dirty="0"/>
          </a:p>
          <a:p>
            <a:br>
              <a:rPr lang="en-US" dirty="0"/>
            </a:br>
            <a:endParaRPr lang="en-US" dirty="0"/>
          </a:p>
          <a:p>
            <a:r>
              <a:rPr lang="en-US" dirty="0">
                <a:solidFill>
                  <a:srgbClr val="6A9955"/>
                </a:solidFill>
                <a:highlight>
                  <a:srgbClr val="1E1E1E"/>
                </a:highlight>
                <a:latin typeface="Consolas"/>
              </a:rPr>
              <a:t>// Define the keypad buttons and their corresponding frequencies</a:t>
            </a:r>
            <a:endParaRPr lang="en-US" dirty="0"/>
          </a:p>
          <a:p>
            <a:r>
              <a:rPr lang="en-US" dirty="0">
                <a:solidFill>
                  <a:srgbClr val="569CD6"/>
                </a:solidFill>
                <a:highlight>
                  <a:srgbClr val="1E1E1E"/>
                </a:highlight>
                <a:latin typeface="Consolas"/>
              </a:rPr>
              <a:t>const</a:t>
            </a:r>
            <a:r>
              <a:rPr lang="en-US" dirty="0">
                <a:solidFill>
                  <a:srgbClr val="D4D4D4"/>
                </a:solidFill>
                <a:highlight>
                  <a:srgbClr val="1E1E1E"/>
                </a:highlight>
                <a:latin typeface="Consolas"/>
              </a:rPr>
              <a:t> byte </a:t>
            </a:r>
            <a:r>
              <a:rPr lang="en-US" err="1">
                <a:solidFill>
                  <a:srgbClr val="D4D4D4"/>
                </a:solidFill>
                <a:highlight>
                  <a:srgbClr val="1E1E1E"/>
                </a:highlight>
                <a:latin typeface="Consolas"/>
              </a:rPr>
              <a:t>numRows</a:t>
            </a:r>
            <a:r>
              <a:rPr lang="en-US" dirty="0">
                <a:solidFill>
                  <a:srgbClr val="D4D4D4"/>
                </a:solidFill>
                <a:highlight>
                  <a:srgbClr val="1E1E1E"/>
                </a:highlight>
                <a:latin typeface="Consolas"/>
              </a:rPr>
              <a:t> = </a:t>
            </a:r>
            <a:r>
              <a:rPr lang="en-US" dirty="0">
                <a:solidFill>
                  <a:srgbClr val="B5CEA8"/>
                </a:solidFill>
                <a:highlight>
                  <a:srgbClr val="1E1E1E"/>
                </a:highlight>
                <a:latin typeface="Consolas"/>
              </a:rPr>
              <a:t>4</a:t>
            </a:r>
            <a:r>
              <a:rPr lang="en-US" dirty="0">
                <a:solidFill>
                  <a:srgbClr val="D4D4D4"/>
                </a:solidFill>
                <a:highlight>
                  <a:srgbClr val="1E1E1E"/>
                </a:highlight>
                <a:latin typeface="Consolas"/>
              </a:rPr>
              <a:t>;</a:t>
            </a:r>
            <a:endParaRPr lang="en-US" dirty="0"/>
          </a:p>
          <a:p>
            <a:r>
              <a:rPr lang="en-US" dirty="0">
                <a:solidFill>
                  <a:srgbClr val="569CD6"/>
                </a:solidFill>
                <a:highlight>
                  <a:srgbClr val="1E1E1E"/>
                </a:highlight>
                <a:latin typeface="Consolas"/>
              </a:rPr>
              <a:t>const</a:t>
            </a:r>
            <a:r>
              <a:rPr lang="en-US" dirty="0">
                <a:solidFill>
                  <a:srgbClr val="D4D4D4"/>
                </a:solidFill>
                <a:highlight>
                  <a:srgbClr val="1E1E1E"/>
                </a:highlight>
                <a:latin typeface="Consolas"/>
              </a:rPr>
              <a:t> byte </a:t>
            </a:r>
            <a:r>
              <a:rPr lang="en-US" err="1">
                <a:solidFill>
                  <a:srgbClr val="D4D4D4"/>
                </a:solidFill>
                <a:highlight>
                  <a:srgbClr val="1E1E1E"/>
                </a:highlight>
                <a:latin typeface="Consolas"/>
              </a:rPr>
              <a:t>numCols</a:t>
            </a:r>
            <a:r>
              <a:rPr lang="en-US" dirty="0">
                <a:solidFill>
                  <a:srgbClr val="D4D4D4"/>
                </a:solidFill>
                <a:highlight>
                  <a:srgbClr val="1E1E1E"/>
                </a:highlight>
                <a:latin typeface="Consolas"/>
              </a:rPr>
              <a:t> = </a:t>
            </a:r>
            <a:r>
              <a:rPr lang="en-US" dirty="0">
                <a:solidFill>
                  <a:srgbClr val="B5CEA8"/>
                </a:solidFill>
                <a:highlight>
                  <a:srgbClr val="1E1E1E"/>
                </a:highlight>
                <a:latin typeface="Consolas"/>
              </a:rPr>
              <a:t>4</a:t>
            </a:r>
            <a:r>
              <a:rPr lang="en-US" dirty="0">
                <a:solidFill>
                  <a:srgbClr val="D4D4D4"/>
                </a:solidFill>
                <a:highlight>
                  <a:srgbClr val="1E1E1E"/>
                </a:highlight>
                <a:latin typeface="Consolas"/>
              </a:rPr>
              <a:t>;</a:t>
            </a:r>
            <a:endParaRPr lang="en-US" dirty="0"/>
          </a:p>
          <a:p>
            <a:r>
              <a:rPr lang="en-US" dirty="0">
                <a:solidFill>
                  <a:srgbClr val="569CD6"/>
                </a:solidFill>
                <a:highlight>
                  <a:srgbClr val="1E1E1E"/>
                </a:highlight>
                <a:latin typeface="Consolas"/>
              </a:rPr>
              <a:t>char</a:t>
            </a:r>
            <a:r>
              <a:rPr lang="en-US" dirty="0">
                <a:solidFill>
                  <a:srgbClr val="D4D4D4"/>
                </a:solidFill>
                <a:highlight>
                  <a:srgbClr val="1E1E1E"/>
                </a:highlight>
                <a:latin typeface="Consolas"/>
              </a:rPr>
              <a:t> </a:t>
            </a:r>
            <a:r>
              <a:rPr lang="en-US" dirty="0">
                <a:solidFill>
                  <a:srgbClr val="9CDCFE"/>
                </a:solidFill>
                <a:highlight>
                  <a:srgbClr val="1E1E1E"/>
                </a:highlight>
                <a:latin typeface="Consolas"/>
              </a:rPr>
              <a:t>keymap</a:t>
            </a:r>
            <a:r>
              <a:rPr lang="en-US" dirty="0">
                <a:solidFill>
                  <a:srgbClr val="D4D4D4"/>
                </a:solidFill>
                <a:highlight>
                  <a:srgbClr val="1E1E1E"/>
                </a:highlight>
                <a:latin typeface="Consolas"/>
              </a:rPr>
              <a:t>[</a:t>
            </a:r>
            <a:r>
              <a:rPr lang="en-US" err="1">
                <a:solidFill>
                  <a:srgbClr val="D4D4D4"/>
                </a:solidFill>
                <a:highlight>
                  <a:srgbClr val="1E1E1E"/>
                </a:highlight>
                <a:latin typeface="Consolas"/>
              </a:rPr>
              <a:t>numRows</a:t>
            </a:r>
            <a:r>
              <a:rPr lang="en-US" dirty="0">
                <a:solidFill>
                  <a:srgbClr val="D4D4D4"/>
                </a:solidFill>
                <a:highlight>
                  <a:srgbClr val="1E1E1E"/>
                </a:highlight>
                <a:latin typeface="Consolas"/>
              </a:rPr>
              <a:t>][</a:t>
            </a:r>
            <a:r>
              <a:rPr lang="en-US" err="1">
                <a:solidFill>
                  <a:srgbClr val="D4D4D4"/>
                </a:solidFill>
                <a:highlight>
                  <a:srgbClr val="1E1E1E"/>
                </a:highlight>
                <a:latin typeface="Consolas"/>
              </a:rPr>
              <a:t>numCols</a:t>
            </a:r>
            <a:r>
              <a:rPr lang="en-US" dirty="0">
                <a:solidFill>
                  <a:srgbClr val="D4D4D4"/>
                </a:solidFill>
                <a:highlight>
                  <a:srgbClr val="1E1E1E"/>
                </a:highlight>
                <a:latin typeface="Consolas"/>
              </a:rPr>
              <a:t>] = {</a:t>
            </a:r>
            <a:endParaRPr lang="en-US" dirty="0"/>
          </a:p>
          <a:p>
            <a:r>
              <a:rPr lang="en-US" dirty="0">
                <a:solidFill>
                  <a:srgbClr val="D4D4D4"/>
                </a:solidFill>
                <a:highlight>
                  <a:srgbClr val="1E1E1E"/>
                </a:highlight>
                <a:latin typeface="Consolas"/>
              </a:rPr>
              <a:t>  {</a:t>
            </a:r>
            <a:r>
              <a:rPr lang="en-US" dirty="0">
                <a:solidFill>
                  <a:srgbClr val="CE9178"/>
                </a:solidFill>
                <a:highlight>
                  <a:srgbClr val="1E1E1E"/>
                </a:highlight>
                <a:latin typeface="Consolas"/>
              </a:rPr>
              <a:t>'1'</a:t>
            </a:r>
            <a:r>
              <a:rPr lang="en-US" dirty="0">
                <a:solidFill>
                  <a:srgbClr val="D4D4D4"/>
                </a:solidFill>
                <a:highlight>
                  <a:srgbClr val="1E1E1E"/>
                </a:highlight>
                <a:latin typeface="Consolas"/>
              </a:rPr>
              <a:t>, </a:t>
            </a:r>
            <a:r>
              <a:rPr lang="en-US" dirty="0">
                <a:solidFill>
                  <a:srgbClr val="CE9178"/>
                </a:solidFill>
                <a:highlight>
                  <a:srgbClr val="1E1E1E"/>
                </a:highlight>
                <a:latin typeface="Consolas"/>
              </a:rPr>
              <a:t>'2'</a:t>
            </a:r>
            <a:r>
              <a:rPr lang="en-US" dirty="0">
                <a:solidFill>
                  <a:srgbClr val="D4D4D4"/>
                </a:solidFill>
                <a:highlight>
                  <a:srgbClr val="1E1E1E"/>
                </a:highlight>
                <a:latin typeface="Consolas"/>
              </a:rPr>
              <a:t>, </a:t>
            </a:r>
            <a:r>
              <a:rPr lang="en-US" dirty="0">
                <a:solidFill>
                  <a:srgbClr val="CE9178"/>
                </a:solidFill>
                <a:highlight>
                  <a:srgbClr val="1E1E1E"/>
                </a:highlight>
                <a:latin typeface="Consolas"/>
              </a:rPr>
              <a:t>'3'</a:t>
            </a:r>
            <a:r>
              <a:rPr lang="en-US" dirty="0">
                <a:solidFill>
                  <a:srgbClr val="D4D4D4"/>
                </a:solidFill>
                <a:highlight>
                  <a:srgbClr val="1E1E1E"/>
                </a:highlight>
                <a:latin typeface="Consolas"/>
              </a:rPr>
              <a:t>,</a:t>
            </a:r>
            <a:r>
              <a:rPr lang="en-US" dirty="0">
                <a:solidFill>
                  <a:srgbClr val="CE9178"/>
                </a:solidFill>
                <a:highlight>
                  <a:srgbClr val="1E1E1E"/>
                </a:highlight>
                <a:latin typeface="Consolas"/>
              </a:rPr>
              <a:t>'A'</a:t>
            </a:r>
            <a:r>
              <a:rPr lang="en-US" dirty="0">
                <a:solidFill>
                  <a:srgbClr val="D4D4D4"/>
                </a:solidFill>
                <a:highlight>
                  <a:srgbClr val="1E1E1E"/>
                </a:highlight>
                <a:latin typeface="Consolas"/>
              </a:rPr>
              <a:t>},</a:t>
            </a:r>
            <a:endParaRPr lang="en-US" dirty="0"/>
          </a:p>
          <a:p>
            <a:r>
              <a:rPr lang="en-US" dirty="0">
                <a:solidFill>
                  <a:srgbClr val="D4D4D4"/>
                </a:solidFill>
                <a:highlight>
                  <a:srgbClr val="1E1E1E"/>
                </a:highlight>
                <a:latin typeface="Consolas"/>
              </a:rPr>
              <a:t>  {</a:t>
            </a:r>
            <a:r>
              <a:rPr lang="en-US" dirty="0">
                <a:solidFill>
                  <a:srgbClr val="CE9178"/>
                </a:solidFill>
                <a:highlight>
                  <a:srgbClr val="1E1E1E"/>
                </a:highlight>
                <a:latin typeface="Consolas"/>
              </a:rPr>
              <a:t>'4'</a:t>
            </a:r>
            <a:r>
              <a:rPr lang="en-US" dirty="0">
                <a:solidFill>
                  <a:srgbClr val="D4D4D4"/>
                </a:solidFill>
                <a:highlight>
                  <a:srgbClr val="1E1E1E"/>
                </a:highlight>
                <a:latin typeface="Consolas"/>
              </a:rPr>
              <a:t>, </a:t>
            </a:r>
            <a:r>
              <a:rPr lang="en-US" dirty="0">
                <a:solidFill>
                  <a:srgbClr val="CE9178"/>
                </a:solidFill>
                <a:highlight>
                  <a:srgbClr val="1E1E1E"/>
                </a:highlight>
                <a:latin typeface="Consolas"/>
              </a:rPr>
              <a:t>'5'</a:t>
            </a:r>
            <a:r>
              <a:rPr lang="en-US" dirty="0">
                <a:solidFill>
                  <a:srgbClr val="D4D4D4"/>
                </a:solidFill>
                <a:highlight>
                  <a:srgbClr val="1E1E1E"/>
                </a:highlight>
                <a:latin typeface="Consolas"/>
              </a:rPr>
              <a:t>, </a:t>
            </a:r>
            <a:r>
              <a:rPr lang="en-US" dirty="0">
                <a:solidFill>
                  <a:srgbClr val="CE9178"/>
                </a:solidFill>
                <a:highlight>
                  <a:srgbClr val="1E1E1E"/>
                </a:highlight>
                <a:latin typeface="Consolas"/>
              </a:rPr>
              <a:t>'6'</a:t>
            </a:r>
            <a:r>
              <a:rPr lang="en-US" dirty="0">
                <a:solidFill>
                  <a:srgbClr val="D4D4D4"/>
                </a:solidFill>
                <a:highlight>
                  <a:srgbClr val="1E1E1E"/>
                </a:highlight>
                <a:latin typeface="Consolas"/>
              </a:rPr>
              <a:t>,</a:t>
            </a:r>
            <a:r>
              <a:rPr lang="en-US" dirty="0">
                <a:solidFill>
                  <a:srgbClr val="CE9178"/>
                </a:solidFill>
                <a:highlight>
                  <a:srgbClr val="1E1E1E"/>
                </a:highlight>
                <a:latin typeface="Consolas"/>
              </a:rPr>
              <a:t>'B'</a:t>
            </a:r>
            <a:r>
              <a:rPr lang="en-US" dirty="0">
                <a:solidFill>
                  <a:srgbClr val="D4D4D4"/>
                </a:solidFill>
                <a:highlight>
                  <a:srgbClr val="1E1E1E"/>
                </a:highlight>
                <a:latin typeface="Consolas"/>
              </a:rPr>
              <a:t>},</a:t>
            </a:r>
            <a:endParaRPr lang="en-US" dirty="0"/>
          </a:p>
          <a:p>
            <a:r>
              <a:rPr lang="en-US" dirty="0">
                <a:solidFill>
                  <a:srgbClr val="D4D4D4"/>
                </a:solidFill>
                <a:highlight>
                  <a:srgbClr val="1E1E1E"/>
                </a:highlight>
                <a:latin typeface="Consolas"/>
              </a:rPr>
              <a:t>  {</a:t>
            </a:r>
            <a:r>
              <a:rPr lang="en-US" dirty="0">
                <a:solidFill>
                  <a:srgbClr val="CE9178"/>
                </a:solidFill>
                <a:highlight>
                  <a:srgbClr val="1E1E1E"/>
                </a:highlight>
                <a:latin typeface="Consolas"/>
              </a:rPr>
              <a:t>'7'</a:t>
            </a:r>
            <a:r>
              <a:rPr lang="en-US" dirty="0">
                <a:solidFill>
                  <a:srgbClr val="D4D4D4"/>
                </a:solidFill>
                <a:highlight>
                  <a:srgbClr val="1E1E1E"/>
                </a:highlight>
                <a:latin typeface="Consolas"/>
              </a:rPr>
              <a:t>, </a:t>
            </a:r>
            <a:r>
              <a:rPr lang="en-US" dirty="0">
                <a:solidFill>
                  <a:srgbClr val="CE9178"/>
                </a:solidFill>
                <a:highlight>
                  <a:srgbClr val="1E1E1E"/>
                </a:highlight>
                <a:latin typeface="Consolas"/>
              </a:rPr>
              <a:t>'8'</a:t>
            </a:r>
            <a:r>
              <a:rPr lang="en-US" dirty="0">
                <a:solidFill>
                  <a:srgbClr val="D4D4D4"/>
                </a:solidFill>
                <a:highlight>
                  <a:srgbClr val="1E1E1E"/>
                </a:highlight>
                <a:latin typeface="Consolas"/>
              </a:rPr>
              <a:t>, </a:t>
            </a:r>
            <a:r>
              <a:rPr lang="en-US" dirty="0">
                <a:solidFill>
                  <a:srgbClr val="CE9178"/>
                </a:solidFill>
                <a:highlight>
                  <a:srgbClr val="1E1E1E"/>
                </a:highlight>
                <a:latin typeface="Consolas"/>
              </a:rPr>
              <a:t>'9'</a:t>
            </a:r>
            <a:r>
              <a:rPr lang="en-US" dirty="0">
                <a:solidFill>
                  <a:srgbClr val="D4D4D4"/>
                </a:solidFill>
                <a:highlight>
                  <a:srgbClr val="1E1E1E"/>
                </a:highlight>
                <a:latin typeface="Consolas"/>
              </a:rPr>
              <a:t>,</a:t>
            </a:r>
            <a:r>
              <a:rPr lang="en-US" dirty="0">
                <a:solidFill>
                  <a:srgbClr val="CE9178"/>
                </a:solidFill>
                <a:highlight>
                  <a:srgbClr val="1E1E1E"/>
                </a:highlight>
                <a:latin typeface="Consolas"/>
              </a:rPr>
              <a:t>'C'</a:t>
            </a:r>
            <a:r>
              <a:rPr lang="en-US" dirty="0">
                <a:solidFill>
                  <a:srgbClr val="D4D4D4"/>
                </a:solidFill>
                <a:highlight>
                  <a:srgbClr val="1E1E1E"/>
                </a:highlight>
                <a:latin typeface="Consolas"/>
              </a:rPr>
              <a:t>},</a:t>
            </a:r>
            <a:endParaRPr lang="en-US" dirty="0"/>
          </a:p>
          <a:p>
            <a:r>
              <a:rPr lang="en-US" dirty="0">
                <a:solidFill>
                  <a:srgbClr val="D4D4D4"/>
                </a:solidFill>
                <a:highlight>
                  <a:srgbClr val="1E1E1E"/>
                </a:highlight>
                <a:latin typeface="Consolas"/>
              </a:rPr>
              <a:t>  {</a:t>
            </a:r>
            <a:r>
              <a:rPr lang="en-US" dirty="0">
                <a:solidFill>
                  <a:srgbClr val="CE9178"/>
                </a:solidFill>
                <a:highlight>
                  <a:srgbClr val="1E1E1E"/>
                </a:highlight>
                <a:latin typeface="Consolas"/>
              </a:rPr>
              <a:t>'*'</a:t>
            </a:r>
            <a:r>
              <a:rPr lang="en-US" dirty="0">
                <a:solidFill>
                  <a:srgbClr val="D4D4D4"/>
                </a:solidFill>
                <a:highlight>
                  <a:srgbClr val="1E1E1E"/>
                </a:highlight>
                <a:latin typeface="Consolas"/>
              </a:rPr>
              <a:t>, </a:t>
            </a:r>
            <a:r>
              <a:rPr lang="en-US" dirty="0">
                <a:solidFill>
                  <a:srgbClr val="CE9178"/>
                </a:solidFill>
                <a:highlight>
                  <a:srgbClr val="1E1E1E"/>
                </a:highlight>
                <a:latin typeface="Consolas"/>
              </a:rPr>
              <a:t>'0'</a:t>
            </a:r>
            <a:r>
              <a:rPr lang="en-US" dirty="0">
                <a:solidFill>
                  <a:srgbClr val="D4D4D4"/>
                </a:solidFill>
                <a:highlight>
                  <a:srgbClr val="1E1E1E"/>
                </a:highlight>
                <a:latin typeface="Consolas"/>
              </a:rPr>
              <a:t>, </a:t>
            </a:r>
            <a:r>
              <a:rPr lang="en-US" dirty="0">
                <a:solidFill>
                  <a:srgbClr val="CE9178"/>
                </a:solidFill>
                <a:highlight>
                  <a:srgbClr val="1E1E1E"/>
                </a:highlight>
                <a:latin typeface="Consolas"/>
              </a:rPr>
              <a:t>'#'</a:t>
            </a:r>
            <a:r>
              <a:rPr lang="en-US" dirty="0">
                <a:solidFill>
                  <a:srgbClr val="D4D4D4"/>
                </a:solidFill>
                <a:highlight>
                  <a:srgbClr val="1E1E1E"/>
                </a:highlight>
                <a:latin typeface="Consolas"/>
              </a:rPr>
              <a:t>,</a:t>
            </a:r>
            <a:r>
              <a:rPr lang="en-US" dirty="0">
                <a:solidFill>
                  <a:srgbClr val="CE9178"/>
                </a:solidFill>
                <a:highlight>
                  <a:srgbClr val="1E1E1E"/>
                </a:highlight>
                <a:latin typeface="Consolas"/>
              </a:rPr>
              <a:t>'D'</a:t>
            </a:r>
            <a:r>
              <a:rPr lang="en-US" dirty="0">
                <a:solidFill>
                  <a:srgbClr val="D4D4D4"/>
                </a:solidFill>
                <a:highlight>
                  <a:srgbClr val="1E1E1E"/>
                </a:highlight>
                <a:latin typeface="Consolas"/>
              </a:rPr>
              <a:t>}</a:t>
            </a:r>
            <a:endParaRPr lang="en-US" dirty="0"/>
          </a:p>
          <a:p>
            <a:r>
              <a:rPr lang="en-US" dirty="0">
                <a:solidFill>
                  <a:srgbClr val="D4D4D4"/>
                </a:solidFill>
                <a:highlight>
                  <a:srgbClr val="1E1E1E"/>
                </a:highlight>
                <a:latin typeface="Consolas"/>
              </a:rPr>
              <a:t>};</a:t>
            </a:r>
            <a:endParaRPr lang="en-US" dirty="0"/>
          </a:p>
          <a:p>
            <a:r>
              <a:rPr lang="en-US" dirty="0">
                <a:solidFill>
                  <a:srgbClr val="569CD6"/>
                </a:solidFill>
                <a:highlight>
                  <a:srgbClr val="1E1E1E"/>
                </a:highlight>
                <a:latin typeface="Consolas"/>
              </a:rPr>
              <a:t>float</a:t>
            </a:r>
            <a:r>
              <a:rPr lang="en-US" dirty="0">
                <a:solidFill>
                  <a:srgbClr val="D4D4D4"/>
                </a:solidFill>
                <a:highlight>
                  <a:srgbClr val="1E1E1E"/>
                </a:highlight>
                <a:latin typeface="Consolas"/>
              </a:rPr>
              <a:t> </a:t>
            </a:r>
            <a:r>
              <a:rPr lang="en-US" dirty="0">
                <a:solidFill>
                  <a:srgbClr val="9CDCFE"/>
                </a:solidFill>
                <a:highlight>
                  <a:srgbClr val="1E1E1E"/>
                </a:highlight>
                <a:latin typeface="Consolas"/>
              </a:rPr>
              <a:t>frequencies</a:t>
            </a:r>
            <a:r>
              <a:rPr lang="en-US" dirty="0">
                <a:solidFill>
                  <a:srgbClr val="D4D4D4"/>
                </a:solidFill>
                <a:highlight>
                  <a:srgbClr val="1E1E1E"/>
                </a:highlight>
                <a:latin typeface="Consolas"/>
              </a:rPr>
              <a:t>[</a:t>
            </a:r>
            <a:r>
              <a:rPr lang="en-US" err="1">
                <a:solidFill>
                  <a:srgbClr val="D4D4D4"/>
                </a:solidFill>
                <a:highlight>
                  <a:srgbClr val="1E1E1E"/>
                </a:highlight>
                <a:latin typeface="Consolas"/>
              </a:rPr>
              <a:t>numRows</a:t>
            </a:r>
            <a:r>
              <a:rPr lang="en-US" dirty="0">
                <a:solidFill>
                  <a:srgbClr val="D4D4D4"/>
                </a:solidFill>
                <a:highlight>
                  <a:srgbClr val="1E1E1E"/>
                </a:highlight>
                <a:latin typeface="Consolas"/>
              </a:rPr>
              <a:t>][</a:t>
            </a:r>
            <a:r>
              <a:rPr lang="en-US" err="1">
                <a:solidFill>
                  <a:srgbClr val="D4D4D4"/>
                </a:solidFill>
                <a:highlight>
                  <a:srgbClr val="1E1E1E"/>
                </a:highlight>
                <a:latin typeface="Consolas"/>
              </a:rPr>
              <a:t>numCols</a:t>
            </a:r>
            <a:r>
              <a:rPr lang="en-US" dirty="0">
                <a:solidFill>
                  <a:srgbClr val="D4D4D4"/>
                </a:solidFill>
                <a:highlight>
                  <a:srgbClr val="1E1E1E"/>
                </a:highlight>
                <a:latin typeface="Consolas"/>
              </a:rPr>
              <a:t>] = {</a:t>
            </a:r>
            <a:endParaRPr lang="en-US" dirty="0"/>
          </a:p>
          <a:p>
            <a:r>
              <a:rPr lang="en-US" dirty="0">
                <a:solidFill>
                  <a:srgbClr val="D4D4D4"/>
                </a:solidFill>
                <a:highlight>
                  <a:srgbClr val="1E1E1E"/>
                </a:highlight>
                <a:latin typeface="Consolas"/>
              </a:rPr>
              <a:t>  {</a:t>
            </a:r>
            <a:r>
              <a:rPr lang="en-US" dirty="0">
                <a:solidFill>
                  <a:srgbClr val="B5CEA8"/>
                </a:solidFill>
                <a:highlight>
                  <a:srgbClr val="1E1E1E"/>
                </a:highlight>
                <a:latin typeface="Consolas"/>
              </a:rPr>
              <a:t>26100.63</a:t>
            </a:r>
            <a:r>
              <a:rPr lang="en-US" dirty="0">
                <a:solidFill>
                  <a:srgbClr val="D4D4D4"/>
                </a:solidFill>
                <a:highlight>
                  <a:srgbClr val="1E1E1E"/>
                </a:highlight>
                <a:latin typeface="Consolas"/>
              </a:rPr>
              <a:t>, </a:t>
            </a:r>
            <a:r>
              <a:rPr lang="en-US" dirty="0">
                <a:solidFill>
                  <a:srgbClr val="B5CEA8"/>
                </a:solidFill>
                <a:highlight>
                  <a:srgbClr val="1E1E1E"/>
                </a:highlight>
                <a:latin typeface="Consolas"/>
              </a:rPr>
              <a:t>20000</a:t>
            </a:r>
            <a:r>
              <a:rPr lang="en-US" dirty="0">
                <a:solidFill>
                  <a:srgbClr val="D4D4D4"/>
                </a:solidFill>
                <a:highlight>
                  <a:srgbClr val="1E1E1E"/>
                </a:highlight>
                <a:latin typeface="Consolas"/>
              </a:rPr>
              <a:t>, </a:t>
            </a:r>
            <a:r>
              <a:rPr lang="en-US" dirty="0">
                <a:solidFill>
                  <a:srgbClr val="B5CEA8"/>
                </a:solidFill>
                <a:highlight>
                  <a:srgbClr val="1E1E1E"/>
                </a:highlight>
                <a:latin typeface="Consolas"/>
              </a:rPr>
              <a:t>15000</a:t>
            </a:r>
            <a:r>
              <a:rPr lang="en-US" dirty="0">
                <a:solidFill>
                  <a:srgbClr val="D4D4D4"/>
                </a:solidFill>
                <a:highlight>
                  <a:srgbClr val="1E1E1E"/>
                </a:highlight>
                <a:latin typeface="Consolas"/>
              </a:rPr>
              <a:t>,</a:t>
            </a:r>
            <a:r>
              <a:rPr lang="en-US" dirty="0">
                <a:solidFill>
                  <a:srgbClr val="B5CEA8"/>
                </a:solidFill>
                <a:highlight>
                  <a:srgbClr val="1E1E1E"/>
                </a:highlight>
                <a:latin typeface="Consolas"/>
              </a:rPr>
              <a:t>0.00</a:t>
            </a:r>
            <a:r>
              <a:rPr lang="en-US" dirty="0">
                <a:solidFill>
                  <a:srgbClr val="D4D4D4"/>
                </a:solidFill>
                <a:highlight>
                  <a:srgbClr val="1E1E1E"/>
                </a:highlight>
                <a:latin typeface="Consolas"/>
              </a:rPr>
              <a:t>},</a:t>
            </a:r>
            <a:endParaRPr lang="en-US" dirty="0"/>
          </a:p>
          <a:p>
            <a:r>
              <a:rPr lang="en-US" dirty="0">
                <a:solidFill>
                  <a:srgbClr val="D4D4D4"/>
                </a:solidFill>
                <a:highlight>
                  <a:srgbClr val="1E1E1E"/>
                </a:highlight>
                <a:latin typeface="Consolas"/>
              </a:rPr>
              <a:t>  {</a:t>
            </a:r>
            <a:r>
              <a:rPr lang="en-US" dirty="0">
                <a:solidFill>
                  <a:srgbClr val="B5CEA8"/>
                </a:solidFill>
                <a:highlight>
                  <a:srgbClr val="1E1E1E"/>
                </a:highlight>
                <a:latin typeface="Consolas"/>
              </a:rPr>
              <a:t>349.23</a:t>
            </a:r>
            <a:r>
              <a:rPr lang="en-US" dirty="0">
                <a:solidFill>
                  <a:srgbClr val="D4D4D4"/>
                </a:solidFill>
                <a:highlight>
                  <a:srgbClr val="1E1E1E"/>
                </a:highlight>
                <a:latin typeface="Consolas"/>
              </a:rPr>
              <a:t>, </a:t>
            </a:r>
            <a:r>
              <a:rPr lang="en-US" dirty="0">
                <a:solidFill>
                  <a:srgbClr val="B5CEA8"/>
                </a:solidFill>
                <a:highlight>
                  <a:srgbClr val="1E1E1E"/>
                </a:highlight>
                <a:latin typeface="Consolas"/>
              </a:rPr>
              <a:t>392.00</a:t>
            </a:r>
            <a:r>
              <a:rPr lang="en-US" dirty="0">
                <a:solidFill>
                  <a:srgbClr val="D4D4D4"/>
                </a:solidFill>
                <a:highlight>
                  <a:srgbClr val="1E1E1E"/>
                </a:highlight>
                <a:latin typeface="Consolas"/>
              </a:rPr>
              <a:t>, </a:t>
            </a:r>
            <a:r>
              <a:rPr lang="en-US" dirty="0">
                <a:solidFill>
                  <a:srgbClr val="B5CEA8"/>
                </a:solidFill>
                <a:highlight>
                  <a:srgbClr val="1E1E1E"/>
                </a:highlight>
                <a:latin typeface="Consolas"/>
              </a:rPr>
              <a:t>440.00</a:t>
            </a:r>
            <a:r>
              <a:rPr lang="en-US" dirty="0">
                <a:solidFill>
                  <a:srgbClr val="D4D4D4"/>
                </a:solidFill>
                <a:highlight>
                  <a:srgbClr val="1E1E1E"/>
                </a:highlight>
                <a:latin typeface="Consolas"/>
              </a:rPr>
              <a:t>,</a:t>
            </a:r>
            <a:r>
              <a:rPr lang="en-US" dirty="0">
                <a:solidFill>
                  <a:srgbClr val="B5CEA8"/>
                </a:solidFill>
                <a:highlight>
                  <a:srgbClr val="1E1E1E"/>
                </a:highlight>
                <a:latin typeface="Consolas"/>
              </a:rPr>
              <a:t>0.00</a:t>
            </a:r>
            <a:r>
              <a:rPr lang="en-US" dirty="0">
                <a:solidFill>
                  <a:srgbClr val="D4D4D4"/>
                </a:solidFill>
                <a:highlight>
                  <a:srgbClr val="1E1E1E"/>
                </a:highlight>
                <a:latin typeface="Consolas"/>
              </a:rPr>
              <a:t>},</a:t>
            </a:r>
            <a:endParaRPr lang="en-US" dirty="0"/>
          </a:p>
          <a:p>
            <a:r>
              <a:rPr lang="en-US" dirty="0">
                <a:solidFill>
                  <a:srgbClr val="D4D4D4"/>
                </a:solidFill>
                <a:highlight>
                  <a:srgbClr val="1E1E1E"/>
                </a:highlight>
                <a:latin typeface="Consolas"/>
              </a:rPr>
              <a:t>  {</a:t>
            </a:r>
            <a:r>
              <a:rPr lang="en-US" dirty="0">
                <a:solidFill>
                  <a:srgbClr val="B5CEA8"/>
                </a:solidFill>
                <a:highlight>
                  <a:srgbClr val="1E1E1E"/>
                </a:highlight>
                <a:latin typeface="Consolas"/>
              </a:rPr>
              <a:t>493.88</a:t>
            </a:r>
            <a:r>
              <a:rPr lang="en-US" dirty="0">
                <a:solidFill>
                  <a:srgbClr val="D4D4D4"/>
                </a:solidFill>
                <a:highlight>
                  <a:srgbClr val="1E1E1E"/>
                </a:highlight>
                <a:latin typeface="Consolas"/>
              </a:rPr>
              <a:t>, </a:t>
            </a:r>
            <a:r>
              <a:rPr lang="en-US" dirty="0">
                <a:solidFill>
                  <a:srgbClr val="B5CEA8"/>
                </a:solidFill>
                <a:highlight>
                  <a:srgbClr val="1E1E1E"/>
                </a:highlight>
                <a:latin typeface="Consolas"/>
              </a:rPr>
              <a:t>523.25</a:t>
            </a:r>
            <a:r>
              <a:rPr lang="en-US" dirty="0">
                <a:solidFill>
                  <a:srgbClr val="D4D4D4"/>
                </a:solidFill>
                <a:highlight>
                  <a:srgbClr val="1E1E1E"/>
                </a:highlight>
                <a:latin typeface="Consolas"/>
              </a:rPr>
              <a:t>, </a:t>
            </a:r>
            <a:r>
              <a:rPr lang="en-US" dirty="0">
                <a:solidFill>
                  <a:srgbClr val="B5CEA8"/>
                </a:solidFill>
                <a:highlight>
                  <a:srgbClr val="1E1E1E"/>
                </a:highlight>
                <a:latin typeface="Consolas"/>
              </a:rPr>
              <a:t>587.33</a:t>
            </a:r>
            <a:r>
              <a:rPr lang="en-US" dirty="0">
                <a:solidFill>
                  <a:srgbClr val="D4D4D4"/>
                </a:solidFill>
                <a:highlight>
                  <a:srgbClr val="1E1E1E"/>
                </a:highlight>
                <a:latin typeface="Consolas"/>
              </a:rPr>
              <a:t>,</a:t>
            </a:r>
            <a:r>
              <a:rPr lang="en-US" dirty="0">
                <a:solidFill>
                  <a:srgbClr val="B5CEA8"/>
                </a:solidFill>
                <a:highlight>
                  <a:srgbClr val="1E1E1E"/>
                </a:highlight>
                <a:latin typeface="Consolas"/>
              </a:rPr>
              <a:t>0.00</a:t>
            </a:r>
            <a:r>
              <a:rPr lang="en-US" dirty="0">
                <a:solidFill>
                  <a:srgbClr val="D4D4D4"/>
                </a:solidFill>
                <a:highlight>
                  <a:srgbClr val="1E1E1E"/>
                </a:highlight>
                <a:latin typeface="Consolas"/>
              </a:rPr>
              <a:t>},</a:t>
            </a:r>
            <a:endParaRPr lang="en-US" dirty="0"/>
          </a:p>
          <a:p>
            <a:r>
              <a:rPr lang="en-US" dirty="0">
                <a:solidFill>
                  <a:srgbClr val="D4D4D4"/>
                </a:solidFill>
                <a:highlight>
                  <a:srgbClr val="1E1E1E"/>
                </a:highlight>
                <a:latin typeface="Consolas"/>
              </a:rPr>
              <a:t>  {</a:t>
            </a:r>
            <a:r>
              <a:rPr lang="en-US" dirty="0">
                <a:solidFill>
                  <a:srgbClr val="B5CEA8"/>
                </a:solidFill>
                <a:highlight>
                  <a:srgbClr val="1E1E1E"/>
                </a:highlight>
                <a:latin typeface="Consolas"/>
              </a:rPr>
              <a:t>0.00</a:t>
            </a:r>
            <a:r>
              <a:rPr lang="en-US" dirty="0">
                <a:solidFill>
                  <a:srgbClr val="D4D4D4"/>
                </a:solidFill>
                <a:highlight>
                  <a:srgbClr val="1E1E1E"/>
                </a:highlight>
                <a:latin typeface="Consolas"/>
              </a:rPr>
              <a:t>, </a:t>
            </a:r>
            <a:r>
              <a:rPr lang="en-US" dirty="0">
                <a:solidFill>
                  <a:srgbClr val="B5CEA8"/>
                </a:solidFill>
                <a:highlight>
                  <a:srgbClr val="1E1E1E"/>
                </a:highlight>
                <a:latin typeface="Consolas"/>
              </a:rPr>
              <a:t>0.00</a:t>
            </a:r>
            <a:r>
              <a:rPr lang="en-US" dirty="0">
                <a:solidFill>
                  <a:srgbClr val="D4D4D4"/>
                </a:solidFill>
                <a:highlight>
                  <a:srgbClr val="1E1E1E"/>
                </a:highlight>
                <a:latin typeface="Consolas"/>
              </a:rPr>
              <a:t>, </a:t>
            </a:r>
            <a:r>
              <a:rPr lang="en-US" dirty="0">
                <a:solidFill>
                  <a:srgbClr val="B5CEA8"/>
                </a:solidFill>
                <a:highlight>
                  <a:srgbClr val="1E1E1E"/>
                </a:highlight>
                <a:latin typeface="Consolas"/>
              </a:rPr>
              <a:t>0.00</a:t>
            </a:r>
            <a:r>
              <a:rPr lang="en-US" dirty="0">
                <a:solidFill>
                  <a:srgbClr val="D4D4D4"/>
                </a:solidFill>
                <a:highlight>
                  <a:srgbClr val="1E1E1E"/>
                </a:highlight>
                <a:latin typeface="Consolas"/>
              </a:rPr>
              <a:t>,</a:t>
            </a:r>
            <a:r>
              <a:rPr lang="en-US" dirty="0">
                <a:solidFill>
                  <a:srgbClr val="B5CEA8"/>
                </a:solidFill>
                <a:highlight>
                  <a:srgbClr val="1E1E1E"/>
                </a:highlight>
                <a:latin typeface="Consolas"/>
              </a:rPr>
              <a:t>0.00</a:t>
            </a:r>
            <a:r>
              <a:rPr lang="en-US" dirty="0">
                <a:solidFill>
                  <a:srgbClr val="D4D4D4"/>
                </a:solidFill>
                <a:highlight>
                  <a:srgbClr val="1E1E1E"/>
                </a:highlight>
                <a:latin typeface="Consolas"/>
              </a:rPr>
              <a:t>}</a:t>
            </a:r>
            <a:endParaRPr lang="en-US" dirty="0"/>
          </a:p>
          <a:p>
            <a:r>
              <a:rPr lang="en-US" dirty="0">
                <a:solidFill>
                  <a:srgbClr val="D4D4D4"/>
                </a:solidFill>
                <a:highlight>
                  <a:srgbClr val="1E1E1E"/>
                </a:highlight>
                <a:latin typeface="Consolas"/>
              </a:rPr>
              <a:t>};</a:t>
            </a:r>
            <a:endParaRPr lang="en-US" dirty="0"/>
          </a:p>
          <a:p>
            <a:endParaRPr lang="en-US" dirty="0">
              <a:solidFill>
                <a:srgbClr val="A31515"/>
              </a:solidFill>
              <a:latin typeface="Consolas"/>
            </a:endParaRPr>
          </a:p>
          <a:p>
            <a:endParaRPr lang="en-US" dirty="0">
              <a:latin typeface="Consolas"/>
            </a:endParaRPr>
          </a:p>
          <a:p>
            <a:br>
              <a:rPr lang="en-US" dirty="0">
                <a:latin typeface="Consolas"/>
              </a:rPr>
            </a:br>
            <a:endParaRPr lang="en-US">
              <a:solidFill>
                <a:srgbClr val="008000"/>
              </a:solidFill>
              <a:latin typeface="Consolas"/>
            </a:endParaRPr>
          </a:p>
          <a:p>
            <a:endParaRPr lang="en-US">
              <a:latin typeface="Consolas"/>
            </a:endParaRPr>
          </a:p>
        </p:txBody>
      </p:sp>
    </p:spTree>
    <p:extLst>
      <p:ext uri="{BB962C8B-B14F-4D97-AF65-F5344CB8AC3E}">
        <p14:creationId xmlns:p14="http://schemas.microsoft.com/office/powerpoint/2010/main" val="40643935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181818"/>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AA0AA53-36CF-A1DB-DD44-55646B6D4771}"/>
              </a:ext>
            </a:extLst>
          </p:cNvPr>
          <p:cNvSpPr txBox="1"/>
          <p:nvPr/>
        </p:nvSpPr>
        <p:spPr>
          <a:xfrm>
            <a:off x="1176728" y="164892"/>
            <a:ext cx="1133756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br>
              <a:rPr lang="en-US" dirty="0">
                <a:latin typeface="Consolas"/>
              </a:rPr>
            </a:br>
            <a:endParaRPr lang="en-US">
              <a:latin typeface="Consolas"/>
            </a:endParaRPr>
          </a:p>
        </p:txBody>
      </p:sp>
      <p:sp>
        <p:nvSpPr>
          <p:cNvPr id="3" name="TextBox 2">
            <a:extLst>
              <a:ext uri="{FF2B5EF4-FFF2-40B4-BE49-F238E27FC236}">
                <a16:creationId xmlns:a16="http://schemas.microsoft.com/office/drawing/2014/main" id="{CFB38D79-059B-7C95-6701-FB77199DDA8A}"/>
              </a:ext>
            </a:extLst>
          </p:cNvPr>
          <p:cNvSpPr txBox="1"/>
          <p:nvPr/>
        </p:nvSpPr>
        <p:spPr>
          <a:xfrm>
            <a:off x="926892" y="414728"/>
            <a:ext cx="10937822" cy="67403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6A9955"/>
                </a:solidFill>
                <a:latin typeface="Consolas"/>
              </a:rPr>
              <a:t>// Define the LCD display</a:t>
            </a:r>
          </a:p>
          <a:p>
            <a:r>
              <a:rPr lang="en-US">
                <a:solidFill>
                  <a:srgbClr val="4EC9B0"/>
                </a:solidFill>
                <a:latin typeface="Consolas"/>
              </a:rPr>
              <a:t>LiquidCrystal_I2C</a:t>
            </a:r>
            <a:r>
              <a:rPr lang="en-US">
                <a:solidFill>
                  <a:srgbClr val="D4D4D4"/>
                </a:solidFill>
                <a:latin typeface="Consolas"/>
              </a:rPr>
              <a:t> </a:t>
            </a:r>
            <a:r>
              <a:rPr lang="en-US">
                <a:solidFill>
                  <a:srgbClr val="DCDCAA"/>
                </a:solidFill>
                <a:latin typeface="Consolas"/>
              </a:rPr>
              <a:t>lcd</a:t>
            </a:r>
            <a:r>
              <a:rPr lang="en-US">
                <a:solidFill>
                  <a:srgbClr val="D4D4D4"/>
                </a:solidFill>
                <a:latin typeface="Consolas"/>
              </a:rPr>
              <a:t>(</a:t>
            </a:r>
            <a:r>
              <a:rPr lang="en-US">
                <a:solidFill>
                  <a:srgbClr val="B5CEA8"/>
                </a:solidFill>
                <a:latin typeface="Consolas"/>
              </a:rPr>
              <a:t>0x27</a:t>
            </a:r>
            <a:r>
              <a:rPr lang="en-US">
                <a:solidFill>
                  <a:srgbClr val="D4D4D4"/>
                </a:solidFill>
                <a:latin typeface="Consolas"/>
              </a:rPr>
              <a:t>, </a:t>
            </a:r>
            <a:r>
              <a:rPr lang="en-US">
                <a:solidFill>
                  <a:srgbClr val="B5CEA8"/>
                </a:solidFill>
                <a:latin typeface="Consolas"/>
              </a:rPr>
              <a:t>16</a:t>
            </a:r>
            <a:r>
              <a:rPr lang="en-US">
                <a:solidFill>
                  <a:srgbClr val="D4D4D4"/>
                </a:solidFill>
                <a:latin typeface="Consolas"/>
              </a:rPr>
              <a:t>, </a:t>
            </a:r>
            <a:r>
              <a:rPr lang="en-US">
                <a:solidFill>
                  <a:srgbClr val="B5CEA8"/>
                </a:solidFill>
                <a:latin typeface="Consolas"/>
              </a:rPr>
              <a:t>2</a:t>
            </a:r>
            <a:r>
              <a:rPr lang="en-US">
                <a:solidFill>
                  <a:srgbClr val="D4D4D4"/>
                </a:solidFill>
                <a:latin typeface="Consolas"/>
              </a:rPr>
              <a:t>);</a:t>
            </a:r>
          </a:p>
          <a:p>
            <a:br>
              <a:rPr lang="en-US">
                <a:solidFill>
                  <a:srgbClr val="D4D4D4"/>
                </a:solidFill>
                <a:latin typeface="Consolas"/>
              </a:rPr>
            </a:br>
            <a:r>
              <a:rPr lang="en-US">
                <a:solidFill>
                  <a:srgbClr val="6A9955"/>
                </a:solidFill>
                <a:latin typeface="Consolas"/>
              </a:rPr>
              <a:t>// Define the keypad and its pins</a:t>
            </a:r>
          </a:p>
          <a:p>
            <a:r>
              <a:rPr lang="en-US">
                <a:solidFill>
                  <a:srgbClr val="D4D4D4"/>
                </a:solidFill>
                <a:latin typeface="Consolas"/>
              </a:rPr>
              <a:t>byte </a:t>
            </a:r>
            <a:r>
              <a:rPr lang="en-US">
                <a:solidFill>
                  <a:srgbClr val="9CDCFE"/>
                </a:solidFill>
                <a:latin typeface="Consolas"/>
              </a:rPr>
              <a:t>rowPins</a:t>
            </a:r>
            <a:r>
              <a:rPr lang="en-US">
                <a:solidFill>
                  <a:srgbClr val="D4D4D4"/>
                </a:solidFill>
                <a:latin typeface="Consolas"/>
              </a:rPr>
              <a:t>[numRows] = {</a:t>
            </a:r>
            <a:r>
              <a:rPr lang="en-US">
                <a:solidFill>
                  <a:srgbClr val="B5CEA8"/>
                </a:solidFill>
                <a:latin typeface="Consolas"/>
              </a:rPr>
              <a:t>2</a:t>
            </a:r>
            <a:r>
              <a:rPr lang="en-US">
                <a:solidFill>
                  <a:srgbClr val="D4D4D4"/>
                </a:solidFill>
                <a:latin typeface="Consolas"/>
              </a:rPr>
              <a:t>, </a:t>
            </a:r>
            <a:r>
              <a:rPr lang="en-US">
                <a:solidFill>
                  <a:srgbClr val="B5CEA8"/>
                </a:solidFill>
                <a:latin typeface="Consolas"/>
              </a:rPr>
              <a:t>3</a:t>
            </a:r>
            <a:r>
              <a:rPr lang="en-US">
                <a:solidFill>
                  <a:srgbClr val="D4D4D4"/>
                </a:solidFill>
                <a:latin typeface="Consolas"/>
              </a:rPr>
              <a:t>, </a:t>
            </a:r>
            <a:r>
              <a:rPr lang="en-US">
                <a:solidFill>
                  <a:srgbClr val="B5CEA8"/>
                </a:solidFill>
                <a:latin typeface="Consolas"/>
              </a:rPr>
              <a:t>4</a:t>
            </a:r>
            <a:r>
              <a:rPr lang="en-US">
                <a:solidFill>
                  <a:srgbClr val="D4D4D4"/>
                </a:solidFill>
                <a:latin typeface="Consolas"/>
              </a:rPr>
              <a:t>, </a:t>
            </a:r>
            <a:r>
              <a:rPr lang="en-US">
                <a:solidFill>
                  <a:srgbClr val="B5CEA8"/>
                </a:solidFill>
                <a:latin typeface="Consolas"/>
              </a:rPr>
              <a:t>5</a:t>
            </a:r>
            <a:r>
              <a:rPr lang="en-US">
                <a:solidFill>
                  <a:srgbClr val="D4D4D4"/>
                </a:solidFill>
                <a:latin typeface="Consolas"/>
              </a:rPr>
              <a:t>};</a:t>
            </a:r>
          </a:p>
          <a:p>
            <a:r>
              <a:rPr lang="en-US">
                <a:solidFill>
                  <a:srgbClr val="D4D4D4"/>
                </a:solidFill>
                <a:latin typeface="Consolas"/>
              </a:rPr>
              <a:t>byte </a:t>
            </a:r>
            <a:r>
              <a:rPr lang="en-US">
                <a:solidFill>
                  <a:srgbClr val="9CDCFE"/>
                </a:solidFill>
                <a:latin typeface="Consolas"/>
              </a:rPr>
              <a:t>colPins</a:t>
            </a:r>
            <a:r>
              <a:rPr lang="en-US">
                <a:solidFill>
                  <a:srgbClr val="D4D4D4"/>
                </a:solidFill>
                <a:latin typeface="Consolas"/>
              </a:rPr>
              <a:t>[numCols] = {</a:t>
            </a:r>
            <a:r>
              <a:rPr lang="en-US">
                <a:solidFill>
                  <a:srgbClr val="B5CEA8"/>
                </a:solidFill>
                <a:latin typeface="Consolas"/>
              </a:rPr>
              <a:t>6</a:t>
            </a:r>
            <a:r>
              <a:rPr lang="en-US">
                <a:solidFill>
                  <a:srgbClr val="D4D4D4"/>
                </a:solidFill>
                <a:latin typeface="Consolas"/>
              </a:rPr>
              <a:t>, </a:t>
            </a:r>
            <a:r>
              <a:rPr lang="en-US">
                <a:solidFill>
                  <a:srgbClr val="B5CEA8"/>
                </a:solidFill>
                <a:latin typeface="Consolas"/>
              </a:rPr>
              <a:t>7</a:t>
            </a:r>
            <a:r>
              <a:rPr lang="en-US">
                <a:solidFill>
                  <a:srgbClr val="D4D4D4"/>
                </a:solidFill>
                <a:latin typeface="Consolas"/>
              </a:rPr>
              <a:t>, </a:t>
            </a:r>
            <a:r>
              <a:rPr lang="en-US">
                <a:solidFill>
                  <a:srgbClr val="B5CEA8"/>
                </a:solidFill>
                <a:latin typeface="Consolas"/>
              </a:rPr>
              <a:t>8</a:t>
            </a:r>
            <a:r>
              <a:rPr lang="en-US">
                <a:solidFill>
                  <a:srgbClr val="D4D4D4"/>
                </a:solidFill>
                <a:latin typeface="Consolas"/>
              </a:rPr>
              <a:t>,</a:t>
            </a:r>
            <a:r>
              <a:rPr lang="en-US">
                <a:solidFill>
                  <a:srgbClr val="B5CEA8"/>
                </a:solidFill>
                <a:latin typeface="Consolas"/>
              </a:rPr>
              <a:t>9</a:t>
            </a:r>
            <a:r>
              <a:rPr lang="en-US">
                <a:solidFill>
                  <a:srgbClr val="D4D4D4"/>
                </a:solidFill>
                <a:latin typeface="Consolas"/>
              </a:rPr>
              <a:t>};</a:t>
            </a:r>
          </a:p>
          <a:p>
            <a:r>
              <a:rPr lang="en-US">
                <a:solidFill>
                  <a:srgbClr val="D4D4D4"/>
                </a:solidFill>
                <a:latin typeface="Consolas"/>
              </a:rPr>
              <a:t>Keypad keypad = </a:t>
            </a:r>
            <a:r>
              <a:rPr lang="en-US">
                <a:solidFill>
                  <a:srgbClr val="DCDCAA"/>
                </a:solidFill>
                <a:latin typeface="Consolas"/>
              </a:rPr>
              <a:t>Keypad</a:t>
            </a:r>
            <a:r>
              <a:rPr lang="en-US">
                <a:solidFill>
                  <a:srgbClr val="D4D4D4"/>
                </a:solidFill>
                <a:latin typeface="Consolas"/>
              </a:rPr>
              <a:t>(</a:t>
            </a:r>
            <a:r>
              <a:rPr lang="en-US">
                <a:solidFill>
                  <a:srgbClr val="DCDCAA"/>
                </a:solidFill>
                <a:latin typeface="Consolas"/>
              </a:rPr>
              <a:t>makeKeymap</a:t>
            </a:r>
            <a:r>
              <a:rPr lang="en-US">
                <a:solidFill>
                  <a:srgbClr val="D4D4D4"/>
                </a:solidFill>
                <a:latin typeface="Consolas"/>
              </a:rPr>
              <a:t>(keymap), rowPins, colPins, numRows, numCols);</a:t>
            </a:r>
          </a:p>
          <a:p>
            <a:br>
              <a:rPr lang="en-US">
                <a:solidFill>
                  <a:srgbClr val="D4D4D4"/>
                </a:solidFill>
                <a:latin typeface="Consolas"/>
              </a:rPr>
            </a:br>
            <a:r>
              <a:rPr lang="en-US">
                <a:solidFill>
                  <a:srgbClr val="569CD6"/>
                </a:solidFill>
                <a:latin typeface="Consolas"/>
              </a:rPr>
              <a:t>void</a:t>
            </a:r>
            <a:r>
              <a:rPr lang="en-US">
                <a:solidFill>
                  <a:srgbClr val="D4D4D4"/>
                </a:solidFill>
                <a:latin typeface="Consolas"/>
              </a:rPr>
              <a:t> </a:t>
            </a:r>
            <a:r>
              <a:rPr lang="en-US">
                <a:solidFill>
                  <a:srgbClr val="DCDCAA"/>
                </a:solidFill>
                <a:latin typeface="Consolas"/>
              </a:rPr>
              <a:t>setup</a:t>
            </a:r>
            <a:r>
              <a:rPr lang="en-US">
                <a:solidFill>
                  <a:srgbClr val="D4D4D4"/>
                </a:solidFill>
                <a:latin typeface="Consolas"/>
              </a:rPr>
              <a:t>() {</a:t>
            </a:r>
          </a:p>
          <a:p>
            <a:r>
              <a:rPr lang="en-US">
                <a:solidFill>
                  <a:srgbClr val="D4D4D4"/>
                </a:solidFill>
                <a:latin typeface="Consolas"/>
              </a:rPr>
              <a:t>  </a:t>
            </a:r>
            <a:r>
              <a:rPr lang="en-US">
                <a:solidFill>
                  <a:srgbClr val="DCDCAA"/>
                </a:solidFill>
                <a:latin typeface="Consolas"/>
              </a:rPr>
              <a:t>pinMode</a:t>
            </a:r>
            <a:r>
              <a:rPr lang="en-US">
                <a:solidFill>
                  <a:srgbClr val="D4D4D4"/>
                </a:solidFill>
                <a:latin typeface="Consolas"/>
              </a:rPr>
              <a:t>(speakerPin, OUTPUT);</a:t>
            </a:r>
          </a:p>
          <a:p>
            <a:r>
              <a:rPr lang="en-US">
                <a:solidFill>
                  <a:srgbClr val="D4D4D4"/>
                </a:solidFill>
                <a:latin typeface="Consolas"/>
              </a:rPr>
              <a:t>  </a:t>
            </a:r>
            <a:r>
              <a:rPr lang="en-US">
                <a:solidFill>
                  <a:srgbClr val="9CDCFE"/>
                </a:solidFill>
                <a:latin typeface="Consolas"/>
              </a:rPr>
              <a:t>Serial</a:t>
            </a:r>
            <a:r>
              <a:rPr lang="en-US">
                <a:solidFill>
                  <a:srgbClr val="D4D4D4"/>
                </a:solidFill>
                <a:latin typeface="Consolas"/>
              </a:rPr>
              <a:t>.</a:t>
            </a:r>
            <a:r>
              <a:rPr lang="en-US">
                <a:solidFill>
                  <a:srgbClr val="DCDCAA"/>
                </a:solidFill>
                <a:latin typeface="Consolas"/>
              </a:rPr>
              <a:t>begin</a:t>
            </a:r>
            <a:r>
              <a:rPr lang="en-US">
                <a:solidFill>
                  <a:srgbClr val="D4D4D4"/>
                </a:solidFill>
                <a:latin typeface="Consolas"/>
              </a:rPr>
              <a:t>(</a:t>
            </a:r>
            <a:r>
              <a:rPr lang="en-US">
                <a:solidFill>
                  <a:srgbClr val="B5CEA8"/>
                </a:solidFill>
                <a:latin typeface="Consolas"/>
              </a:rPr>
              <a:t>9600</a:t>
            </a:r>
            <a:r>
              <a:rPr lang="en-US">
                <a:solidFill>
                  <a:srgbClr val="D4D4D4"/>
                </a:solidFill>
                <a:latin typeface="Consolas"/>
              </a:rPr>
              <a:t>);</a:t>
            </a:r>
          </a:p>
          <a:p>
            <a:r>
              <a:rPr lang="en-US">
                <a:solidFill>
                  <a:srgbClr val="D4D4D4"/>
                </a:solidFill>
                <a:latin typeface="Consolas"/>
              </a:rPr>
              <a:t>  </a:t>
            </a:r>
            <a:r>
              <a:rPr lang="en-US">
                <a:solidFill>
                  <a:srgbClr val="9CDCFE"/>
                </a:solidFill>
                <a:latin typeface="Consolas"/>
              </a:rPr>
              <a:t>lcd</a:t>
            </a:r>
            <a:r>
              <a:rPr lang="en-US">
                <a:solidFill>
                  <a:srgbClr val="D4D4D4"/>
                </a:solidFill>
                <a:latin typeface="Consolas"/>
              </a:rPr>
              <a:t>.</a:t>
            </a:r>
            <a:r>
              <a:rPr lang="en-US">
                <a:solidFill>
                  <a:srgbClr val="DCDCAA"/>
                </a:solidFill>
                <a:latin typeface="Consolas"/>
              </a:rPr>
              <a:t>init</a:t>
            </a:r>
            <a:r>
              <a:rPr lang="en-US">
                <a:solidFill>
                  <a:srgbClr val="D4D4D4"/>
                </a:solidFill>
                <a:latin typeface="Consolas"/>
              </a:rPr>
              <a:t>();</a:t>
            </a:r>
          </a:p>
          <a:p>
            <a:r>
              <a:rPr lang="en-US">
                <a:solidFill>
                  <a:srgbClr val="D4D4D4"/>
                </a:solidFill>
                <a:latin typeface="Consolas"/>
              </a:rPr>
              <a:t>  </a:t>
            </a:r>
            <a:r>
              <a:rPr lang="en-US">
                <a:solidFill>
                  <a:srgbClr val="9CDCFE"/>
                </a:solidFill>
                <a:latin typeface="Consolas"/>
              </a:rPr>
              <a:t>lcd</a:t>
            </a:r>
            <a:r>
              <a:rPr lang="en-US">
                <a:solidFill>
                  <a:srgbClr val="D4D4D4"/>
                </a:solidFill>
                <a:latin typeface="Consolas"/>
              </a:rPr>
              <a:t>.</a:t>
            </a:r>
            <a:r>
              <a:rPr lang="en-US">
                <a:solidFill>
                  <a:srgbClr val="DCDCAA"/>
                </a:solidFill>
                <a:latin typeface="Consolas"/>
              </a:rPr>
              <a:t>backlight</a:t>
            </a:r>
            <a:r>
              <a:rPr lang="en-US">
                <a:solidFill>
                  <a:srgbClr val="D4D4D4"/>
                </a:solidFill>
                <a:latin typeface="Consolas"/>
              </a:rPr>
              <a:t>();</a:t>
            </a:r>
          </a:p>
          <a:p>
            <a:r>
              <a:rPr lang="en-US">
                <a:solidFill>
                  <a:srgbClr val="D4D4D4"/>
                </a:solidFill>
                <a:latin typeface="Consolas"/>
              </a:rPr>
              <a:t>  </a:t>
            </a:r>
            <a:r>
              <a:rPr lang="en-US">
                <a:solidFill>
                  <a:srgbClr val="9CDCFE"/>
                </a:solidFill>
                <a:latin typeface="Consolas"/>
              </a:rPr>
              <a:t>lcd</a:t>
            </a:r>
            <a:r>
              <a:rPr lang="en-US">
                <a:solidFill>
                  <a:srgbClr val="D4D4D4"/>
                </a:solidFill>
                <a:latin typeface="Consolas"/>
              </a:rPr>
              <a:t>.</a:t>
            </a:r>
            <a:r>
              <a:rPr lang="en-US">
                <a:solidFill>
                  <a:srgbClr val="DCDCAA"/>
                </a:solidFill>
                <a:latin typeface="Consolas"/>
              </a:rPr>
              <a:t>print</a:t>
            </a:r>
            <a:r>
              <a:rPr lang="en-US">
                <a:solidFill>
                  <a:srgbClr val="D4D4D4"/>
                </a:solidFill>
                <a:latin typeface="Consolas"/>
              </a:rPr>
              <a:t>(</a:t>
            </a:r>
            <a:r>
              <a:rPr lang="en-US">
                <a:solidFill>
                  <a:srgbClr val="CE9178"/>
                </a:solidFill>
                <a:latin typeface="Consolas"/>
              </a:rPr>
              <a:t>"Enter a frequency:"</a:t>
            </a:r>
            <a:r>
              <a:rPr lang="en-US">
                <a:solidFill>
                  <a:srgbClr val="D4D4D4"/>
                </a:solidFill>
                <a:latin typeface="Consolas"/>
              </a:rPr>
              <a:t>);</a:t>
            </a:r>
          </a:p>
          <a:p>
            <a:r>
              <a:rPr lang="en-US">
                <a:solidFill>
                  <a:srgbClr val="D4D4D4"/>
                </a:solidFill>
                <a:latin typeface="Consolas"/>
              </a:rPr>
              <a:t>}</a:t>
            </a:r>
          </a:p>
          <a:p>
            <a:br>
              <a:rPr lang="en-US">
                <a:solidFill>
                  <a:srgbClr val="D4D4D4"/>
                </a:solidFill>
                <a:latin typeface="Consolas"/>
              </a:rPr>
            </a:br>
            <a:r>
              <a:rPr lang="en-US">
                <a:solidFill>
                  <a:srgbClr val="569CD6"/>
                </a:solidFill>
                <a:latin typeface="Consolas"/>
              </a:rPr>
              <a:t>void</a:t>
            </a:r>
            <a:r>
              <a:rPr lang="en-US">
                <a:solidFill>
                  <a:srgbClr val="D4D4D4"/>
                </a:solidFill>
                <a:latin typeface="Consolas"/>
              </a:rPr>
              <a:t> </a:t>
            </a:r>
            <a:r>
              <a:rPr lang="en-US">
                <a:solidFill>
                  <a:srgbClr val="DCDCAA"/>
                </a:solidFill>
                <a:latin typeface="Consolas"/>
              </a:rPr>
              <a:t>loop</a:t>
            </a:r>
            <a:r>
              <a:rPr lang="en-US">
                <a:solidFill>
                  <a:srgbClr val="D4D4D4"/>
                </a:solidFill>
                <a:latin typeface="Consolas"/>
              </a:rPr>
              <a:t>() {</a:t>
            </a:r>
          </a:p>
          <a:p>
            <a:r>
              <a:rPr lang="en-US">
                <a:solidFill>
                  <a:srgbClr val="D4D4D4"/>
                </a:solidFill>
                <a:latin typeface="Consolas"/>
              </a:rPr>
              <a:t>  </a:t>
            </a:r>
            <a:r>
              <a:rPr lang="en-US">
                <a:solidFill>
                  <a:srgbClr val="569CD6"/>
                </a:solidFill>
                <a:latin typeface="Consolas"/>
              </a:rPr>
              <a:t>char</a:t>
            </a:r>
            <a:r>
              <a:rPr lang="en-US">
                <a:solidFill>
                  <a:srgbClr val="D4D4D4"/>
                </a:solidFill>
                <a:latin typeface="Consolas"/>
              </a:rPr>
              <a:t> key = </a:t>
            </a:r>
            <a:r>
              <a:rPr lang="en-US">
                <a:solidFill>
                  <a:srgbClr val="9CDCFE"/>
                </a:solidFill>
                <a:latin typeface="Consolas"/>
              </a:rPr>
              <a:t>keypad</a:t>
            </a:r>
            <a:r>
              <a:rPr lang="en-US">
                <a:solidFill>
                  <a:srgbClr val="D4D4D4"/>
                </a:solidFill>
                <a:latin typeface="Consolas"/>
              </a:rPr>
              <a:t>.</a:t>
            </a:r>
            <a:r>
              <a:rPr lang="en-US">
                <a:solidFill>
                  <a:srgbClr val="DCDCAA"/>
                </a:solidFill>
                <a:latin typeface="Consolas"/>
              </a:rPr>
              <a:t>getKey</a:t>
            </a:r>
            <a:r>
              <a:rPr lang="en-US">
                <a:solidFill>
                  <a:srgbClr val="D4D4D4"/>
                </a:solidFill>
                <a:latin typeface="Consolas"/>
              </a:rPr>
              <a:t>();</a:t>
            </a:r>
          </a:p>
          <a:p>
            <a:r>
              <a:rPr lang="en-US">
                <a:solidFill>
                  <a:srgbClr val="D4D4D4"/>
                </a:solidFill>
                <a:latin typeface="Consolas"/>
              </a:rPr>
              <a:t>  </a:t>
            </a:r>
            <a:r>
              <a:rPr lang="en-US">
                <a:solidFill>
                  <a:srgbClr val="C586C0"/>
                </a:solidFill>
                <a:latin typeface="Consolas"/>
              </a:rPr>
              <a:t>if</a:t>
            </a:r>
            <a:r>
              <a:rPr lang="en-US">
                <a:solidFill>
                  <a:srgbClr val="D4D4D4"/>
                </a:solidFill>
                <a:latin typeface="Consolas"/>
              </a:rPr>
              <a:t> (key != NO_KEY) {</a:t>
            </a:r>
          </a:p>
          <a:p>
            <a:r>
              <a:rPr lang="en-US">
                <a:solidFill>
                  <a:srgbClr val="D4D4D4"/>
                </a:solidFill>
                <a:latin typeface="Consolas"/>
              </a:rPr>
              <a:t>    </a:t>
            </a:r>
            <a:r>
              <a:rPr lang="en-US">
                <a:solidFill>
                  <a:srgbClr val="C586C0"/>
                </a:solidFill>
                <a:latin typeface="Consolas"/>
              </a:rPr>
              <a:t>for</a:t>
            </a:r>
            <a:r>
              <a:rPr lang="en-US">
                <a:solidFill>
                  <a:srgbClr val="D4D4D4"/>
                </a:solidFill>
                <a:latin typeface="Consolas"/>
              </a:rPr>
              <a:t> (</a:t>
            </a:r>
            <a:r>
              <a:rPr lang="en-US">
                <a:solidFill>
                  <a:srgbClr val="569CD6"/>
                </a:solidFill>
                <a:latin typeface="Consolas"/>
              </a:rPr>
              <a:t>int</a:t>
            </a:r>
            <a:r>
              <a:rPr lang="en-US">
                <a:solidFill>
                  <a:srgbClr val="D4D4D4"/>
                </a:solidFill>
                <a:latin typeface="Consolas"/>
              </a:rPr>
              <a:t> i = </a:t>
            </a:r>
            <a:r>
              <a:rPr lang="en-US">
                <a:solidFill>
                  <a:srgbClr val="B5CEA8"/>
                </a:solidFill>
                <a:latin typeface="Consolas"/>
              </a:rPr>
              <a:t>0</a:t>
            </a:r>
            <a:r>
              <a:rPr lang="en-US">
                <a:solidFill>
                  <a:srgbClr val="D4D4D4"/>
                </a:solidFill>
                <a:latin typeface="Consolas"/>
              </a:rPr>
              <a:t>; i &lt; numRows; i++) {</a:t>
            </a:r>
          </a:p>
          <a:p>
            <a:r>
              <a:rPr lang="en-US">
                <a:solidFill>
                  <a:srgbClr val="D4D4D4"/>
                </a:solidFill>
                <a:latin typeface="Consolas"/>
              </a:rPr>
              <a:t>      </a:t>
            </a:r>
            <a:r>
              <a:rPr lang="en-US">
                <a:solidFill>
                  <a:srgbClr val="C586C0"/>
                </a:solidFill>
                <a:latin typeface="Consolas"/>
              </a:rPr>
              <a:t>for</a:t>
            </a:r>
            <a:r>
              <a:rPr lang="en-US">
                <a:solidFill>
                  <a:srgbClr val="D4D4D4"/>
                </a:solidFill>
                <a:latin typeface="Consolas"/>
              </a:rPr>
              <a:t> (</a:t>
            </a:r>
            <a:r>
              <a:rPr lang="en-US">
                <a:solidFill>
                  <a:srgbClr val="569CD6"/>
                </a:solidFill>
                <a:latin typeface="Consolas"/>
              </a:rPr>
              <a:t>int</a:t>
            </a:r>
            <a:r>
              <a:rPr lang="en-US">
                <a:solidFill>
                  <a:srgbClr val="D4D4D4"/>
                </a:solidFill>
                <a:latin typeface="Consolas"/>
              </a:rPr>
              <a:t> j = </a:t>
            </a:r>
            <a:r>
              <a:rPr lang="en-US">
                <a:solidFill>
                  <a:srgbClr val="B5CEA8"/>
                </a:solidFill>
                <a:latin typeface="Consolas"/>
              </a:rPr>
              <a:t>0</a:t>
            </a:r>
            <a:r>
              <a:rPr lang="en-US">
                <a:solidFill>
                  <a:srgbClr val="D4D4D4"/>
                </a:solidFill>
                <a:latin typeface="Consolas"/>
              </a:rPr>
              <a:t>; j &lt; numCols; j++) {</a:t>
            </a:r>
          </a:p>
          <a:p>
            <a:r>
              <a:rPr lang="en-US">
                <a:solidFill>
                  <a:srgbClr val="D4D4D4"/>
                </a:solidFill>
                <a:latin typeface="Consolas"/>
              </a:rPr>
              <a:t>        </a:t>
            </a:r>
            <a:r>
              <a:rPr lang="en-US">
                <a:solidFill>
                  <a:srgbClr val="C586C0"/>
                </a:solidFill>
                <a:latin typeface="Consolas"/>
              </a:rPr>
              <a:t>if</a:t>
            </a:r>
            <a:r>
              <a:rPr lang="en-US">
                <a:solidFill>
                  <a:srgbClr val="D4D4D4"/>
                </a:solidFill>
                <a:latin typeface="Consolas"/>
              </a:rPr>
              <a:t> (</a:t>
            </a:r>
            <a:r>
              <a:rPr lang="en-US">
                <a:solidFill>
                  <a:srgbClr val="9CDCFE"/>
                </a:solidFill>
                <a:latin typeface="Consolas"/>
              </a:rPr>
              <a:t>keymap</a:t>
            </a:r>
            <a:r>
              <a:rPr lang="en-US">
                <a:solidFill>
                  <a:srgbClr val="D4D4D4"/>
                </a:solidFill>
                <a:latin typeface="Consolas"/>
              </a:rPr>
              <a:t>[i][j] == key) {</a:t>
            </a:r>
          </a:p>
          <a:p>
            <a:r>
              <a:rPr lang="en-US">
                <a:solidFill>
                  <a:srgbClr val="D4D4D4"/>
                </a:solidFill>
                <a:latin typeface="Consolas"/>
              </a:rPr>
              <a:t>          </a:t>
            </a:r>
            <a:r>
              <a:rPr lang="en-US">
                <a:solidFill>
                  <a:srgbClr val="569CD6"/>
                </a:solidFill>
                <a:latin typeface="Consolas"/>
              </a:rPr>
              <a:t>float</a:t>
            </a:r>
            <a:r>
              <a:rPr lang="en-US">
                <a:solidFill>
                  <a:srgbClr val="D4D4D4"/>
                </a:solidFill>
                <a:latin typeface="Consolas"/>
              </a:rPr>
              <a:t> frequency = </a:t>
            </a:r>
            <a:r>
              <a:rPr lang="en-US">
                <a:solidFill>
                  <a:srgbClr val="9CDCFE"/>
                </a:solidFill>
                <a:latin typeface="Consolas"/>
              </a:rPr>
              <a:t>frequencies</a:t>
            </a:r>
            <a:r>
              <a:rPr lang="en-US">
                <a:solidFill>
                  <a:srgbClr val="D4D4D4"/>
                </a:solidFill>
                <a:latin typeface="Consolas"/>
              </a:rPr>
              <a:t>[i][j];</a:t>
            </a:r>
          </a:p>
          <a:p>
            <a:endParaRPr lang="en-US">
              <a:solidFill>
                <a:srgbClr val="D4D4D4"/>
              </a:solidFill>
              <a:latin typeface="Consolas"/>
            </a:endParaRPr>
          </a:p>
        </p:txBody>
      </p:sp>
    </p:spTree>
    <p:extLst>
      <p:ext uri="{BB962C8B-B14F-4D97-AF65-F5344CB8AC3E}">
        <p14:creationId xmlns:p14="http://schemas.microsoft.com/office/powerpoint/2010/main" val="26087238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181818"/>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8E4FE1A-8D37-C606-FA4E-64756900BBF4}"/>
              </a:ext>
            </a:extLst>
          </p:cNvPr>
          <p:cNvSpPr txBox="1"/>
          <p:nvPr/>
        </p:nvSpPr>
        <p:spPr>
          <a:xfrm>
            <a:off x="1139253" y="1176728"/>
            <a:ext cx="5966085" cy="507831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br>
              <a:rPr lang="en-US" dirty="0">
                <a:latin typeface="Consolas"/>
              </a:rPr>
            </a:br>
            <a:r>
              <a:rPr lang="en-US" dirty="0">
                <a:solidFill>
                  <a:srgbClr val="D4D4D4"/>
                </a:solidFill>
                <a:highlight>
                  <a:srgbClr val="1E1E1E"/>
                </a:highlight>
                <a:latin typeface="Consolas"/>
              </a:rPr>
              <a:t>          </a:t>
            </a:r>
            <a:r>
              <a:rPr lang="en-US" dirty="0">
                <a:solidFill>
                  <a:srgbClr val="DCDCAA"/>
                </a:solidFill>
                <a:highlight>
                  <a:srgbClr val="1E1E1E"/>
                </a:highlight>
                <a:latin typeface="Consolas"/>
              </a:rPr>
              <a:t>tone</a:t>
            </a:r>
            <a:r>
              <a:rPr lang="en-US" dirty="0">
                <a:solidFill>
                  <a:srgbClr val="D4D4D4"/>
                </a:solidFill>
                <a:highlight>
                  <a:srgbClr val="1E1E1E"/>
                </a:highlight>
                <a:latin typeface="Consolas"/>
              </a:rPr>
              <a:t>(</a:t>
            </a:r>
            <a:r>
              <a:rPr lang="en-US" dirty="0" err="1">
                <a:solidFill>
                  <a:srgbClr val="D4D4D4"/>
                </a:solidFill>
                <a:highlight>
                  <a:srgbClr val="1E1E1E"/>
                </a:highlight>
                <a:latin typeface="Consolas"/>
              </a:rPr>
              <a:t>speakerPin</a:t>
            </a:r>
            <a:r>
              <a:rPr lang="en-US" dirty="0">
                <a:solidFill>
                  <a:srgbClr val="D4D4D4"/>
                </a:solidFill>
                <a:highlight>
                  <a:srgbClr val="1E1E1E"/>
                </a:highlight>
                <a:latin typeface="Consolas"/>
              </a:rPr>
              <a:t>, frequency);</a:t>
            </a:r>
            <a:endParaRPr lang="en-US" dirty="0">
              <a:latin typeface="Consolas"/>
            </a:endParaRPr>
          </a:p>
          <a:p>
            <a:r>
              <a:rPr lang="en-US" dirty="0">
                <a:solidFill>
                  <a:srgbClr val="D4D4D4"/>
                </a:solidFill>
                <a:highlight>
                  <a:srgbClr val="1E1E1E"/>
                </a:highlight>
                <a:latin typeface="Consolas"/>
              </a:rPr>
              <a:t>          </a:t>
            </a:r>
            <a:r>
              <a:rPr lang="en-US" dirty="0" err="1">
                <a:solidFill>
                  <a:srgbClr val="9CDCFE"/>
                </a:solidFill>
                <a:highlight>
                  <a:srgbClr val="1E1E1E"/>
                </a:highlight>
                <a:latin typeface="Consolas"/>
              </a:rPr>
              <a:t>lcd</a:t>
            </a:r>
            <a:r>
              <a:rPr lang="en-US" dirty="0" err="1">
                <a:solidFill>
                  <a:srgbClr val="D4D4D4"/>
                </a:solidFill>
                <a:highlight>
                  <a:srgbClr val="1E1E1E"/>
                </a:highlight>
                <a:latin typeface="Consolas"/>
              </a:rPr>
              <a:t>.</a:t>
            </a:r>
            <a:r>
              <a:rPr lang="en-US" dirty="0" err="1">
                <a:solidFill>
                  <a:srgbClr val="DCDCAA"/>
                </a:solidFill>
                <a:highlight>
                  <a:srgbClr val="1E1E1E"/>
                </a:highlight>
                <a:latin typeface="Consolas"/>
              </a:rPr>
              <a:t>clear</a:t>
            </a:r>
            <a:r>
              <a:rPr lang="en-US" dirty="0">
                <a:solidFill>
                  <a:srgbClr val="D4D4D4"/>
                </a:solidFill>
                <a:highlight>
                  <a:srgbClr val="1E1E1E"/>
                </a:highlight>
                <a:latin typeface="Consolas"/>
              </a:rPr>
              <a:t>();</a:t>
            </a:r>
            <a:endParaRPr lang="en-US" dirty="0"/>
          </a:p>
          <a:p>
            <a:r>
              <a:rPr lang="en-US" dirty="0">
                <a:solidFill>
                  <a:srgbClr val="D4D4D4"/>
                </a:solidFill>
                <a:highlight>
                  <a:srgbClr val="1E1E1E"/>
                </a:highlight>
                <a:latin typeface="Consolas"/>
              </a:rPr>
              <a:t>          </a:t>
            </a:r>
            <a:r>
              <a:rPr lang="en-US" dirty="0" err="1">
                <a:solidFill>
                  <a:srgbClr val="9CDCFE"/>
                </a:solidFill>
                <a:highlight>
                  <a:srgbClr val="1E1E1E"/>
                </a:highlight>
                <a:latin typeface="Consolas"/>
              </a:rPr>
              <a:t>lcd</a:t>
            </a:r>
            <a:r>
              <a:rPr lang="en-US" dirty="0" err="1">
                <a:solidFill>
                  <a:srgbClr val="D4D4D4"/>
                </a:solidFill>
                <a:highlight>
                  <a:srgbClr val="1E1E1E"/>
                </a:highlight>
                <a:latin typeface="Consolas"/>
              </a:rPr>
              <a:t>.</a:t>
            </a:r>
            <a:r>
              <a:rPr lang="en-US" dirty="0" err="1">
                <a:solidFill>
                  <a:srgbClr val="DCDCAA"/>
                </a:solidFill>
                <a:highlight>
                  <a:srgbClr val="1E1E1E"/>
                </a:highlight>
                <a:latin typeface="Consolas"/>
              </a:rPr>
              <a:t>setCursor</a:t>
            </a:r>
            <a:r>
              <a:rPr lang="en-US" dirty="0">
                <a:solidFill>
                  <a:srgbClr val="D4D4D4"/>
                </a:solidFill>
                <a:highlight>
                  <a:srgbClr val="1E1E1E"/>
                </a:highlight>
                <a:latin typeface="Consolas"/>
              </a:rPr>
              <a:t>(</a:t>
            </a:r>
            <a:r>
              <a:rPr lang="en-US" dirty="0">
                <a:solidFill>
                  <a:srgbClr val="B5CEA8"/>
                </a:solidFill>
                <a:highlight>
                  <a:srgbClr val="1E1E1E"/>
                </a:highlight>
                <a:latin typeface="Consolas"/>
              </a:rPr>
              <a:t>0</a:t>
            </a:r>
            <a:r>
              <a:rPr lang="en-US" dirty="0">
                <a:solidFill>
                  <a:srgbClr val="D4D4D4"/>
                </a:solidFill>
                <a:highlight>
                  <a:srgbClr val="1E1E1E"/>
                </a:highlight>
                <a:latin typeface="Consolas"/>
              </a:rPr>
              <a:t>, </a:t>
            </a:r>
            <a:r>
              <a:rPr lang="en-US" dirty="0">
                <a:solidFill>
                  <a:srgbClr val="B5CEA8"/>
                </a:solidFill>
                <a:highlight>
                  <a:srgbClr val="1E1E1E"/>
                </a:highlight>
                <a:latin typeface="Consolas"/>
              </a:rPr>
              <a:t>0</a:t>
            </a:r>
            <a:r>
              <a:rPr lang="en-US" dirty="0">
                <a:solidFill>
                  <a:srgbClr val="D4D4D4"/>
                </a:solidFill>
                <a:highlight>
                  <a:srgbClr val="1E1E1E"/>
                </a:highlight>
                <a:latin typeface="Consolas"/>
              </a:rPr>
              <a:t>);</a:t>
            </a:r>
            <a:endParaRPr lang="en-US" dirty="0"/>
          </a:p>
          <a:p>
            <a:r>
              <a:rPr lang="en-US" dirty="0">
                <a:solidFill>
                  <a:srgbClr val="D4D4D4"/>
                </a:solidFill>
                <a:highlight>
                  <a:srgbClr val="1E1E1E"/>
                </a:highlight>
                <a:latin typeface="Consolas"/>
              </a:rPr>
              <a:t>          </a:t>
            </a:r>
            <a:r>
              <a:rPr lang="en-US" dirty="0" err="1">
                <a:solidFill>
                  <a:srgbClr val="9CDCFE"/>
                </a:solidFill>
                <a:highlight>
                  <a:srgbClr val="1E1E1E"/>
                </a:highlight>
                <a:latin typeface="Consolas"/>
              </a:rPr>
              <a:t>lcd</a:t>
            </a:r>
            <a:r>
              <a:rPr lang="en-US" dirty="0" err="1">
                <a:solidFill>
                  <a:srgbClr val="D4D4D4"/>
                </a:solidFill>
                <a:highlight>
                  <a:srgbClr val="1E1E1E"/>
                </a:highlight>
                <a:latin typeface="Consolas"/>
              </a:rPr>
              <a:t>.</a:t>
            </a:r>
            <a:r>
              <a:rPr lang="en-US" dirty="0" err="1">
                <a:solidFill>
                  <a:srgbClr val="DCDCAA"/>
                </a:solidFill>
                <a:highlight>
                  <a:srgbClr val="1E1E1E"/>
                </a:highlight>
                <a:latin typeface="Consolas"/>
              </a:rPr>
              <a:t>print</a:t>
            </a:r>
            <a:r>
              <a:rPr lang="en-US" dirty="0">
                <a:solidFill>
                  <a:srgbClr val="D4D4D4"/>
                </a:solidFill>
                <a:highlight>
                  <a:srgbClr val="1E1E1E"/>
                </a:highlight>
                <a:latin typeface="Consolas"/>
              </a:rPr>
              <a:t>(</a:t>
            </a:r>
            <a:r>
              <a:rPr lang="en-US" dirty="0">
                <a:solidFill>
                  <a:srgbClr val="CE9178"/>
                </a:solidFill>
                <a:highlight>
                  <a:srgbClr val="1E1E1E"/>
                </a:highlight>
                <a:latin typeface="Consolas"/>
              </a:rPr>
              <a:t>"Frequency:"</a:t>
            </a:r>
            <a:r>
              <a:rPr lang="en-US" dirty="0">
                <a:solidFill>
                  <a:srgbClr val="D4D4D4"/>
                </a:solidFill>
                <a:highlight>
                  <a:srgbClr val="1E1E1E"/>
                </a:highlight>
                <a:latin typeface="Consolas"/>
              </a:rPr>
              <a:t>);</a:t>
            </a:r>
            <a:endParaRPr lang="en-US" dirty="0"/>
          </a:p>
          <a:p>
            <a:r>
              <a:rPr lang="en-US" dirty="0">
                <a:solidFill>
                  <a:srgbClr val="D4D4D4"/>
                </a:solidFill>
                <a:highlight>
                  <a:srgbClr val="1E1E1E"/>
                </a:highlight>
                <a:latin typeface="Consolas"/>
              </a:rPr>
              <a:t>          </a:t>
            </a:r>
            <a:r>
              <a:rPr lang="en-US" err="1">
                <a:solidFill>
                  <a:srgbClr val="9CDCFE"/>
                </a:solidFill>
                <a:highlight>
                  <a:srgbClr val="1E1E1E"/>
                </a:highlight>
                <a:latin typeface="Consolas"/>
              </a:rPr>
              <a:t>lcd</a:t>
            </a:r>
            <a:r>
              <a:rPr lang="en-US" err="1">
                <a:solidFill>
                  <a:srgbClr val="D4D4D4"/>
                </a:solidFill>
                <a:highlight>
                  <a:srgbClr val="1E1E1E"/>
                </a:highlight>
                <a:latin typeface="Consolas"/>
              </a:rPr>
              <a:t>.</a:t>
            </a:r>
            <a:r>
              <a:rPr lang="en-US" err="1">
                <a:solidFill>
                  <a:srgbClr val="DCDCAA"/>
                </a:solidFill>
                <a:highlight>
                  <a:srgbClr val="1E1E1E"/>
                </a:highlight>
                <a:latin typeface="Consolas"/>
              </a:rPr>
              <a:t>setCursor</a:t>
            </a:r>
            <a:r>
              <a:rPr lang="en-US" dirty="0">
                <a:solidFill>
                  <a:srgbClr val="D4D4D4"/>
                </a:solidFill>
                <a:highlight>
                  <a:srgbClr val="1E1E1E"/>
                </a:highlight>
                <a:latin typeface="Consolas"/>
              </a:rPr>
              <a:t>(</a:t>
            </a:r>
            <a:r>
              <a:rPr lang="en-US" dirty="0">
                <a:solidFill>
                  <a:srgbClr val="B5CEA8"/>
                </a:solidFill>
                <a:highlight>
                  <a:srgbClr val="1E1E1E"/>
                </a:highlight>
                <a:latin typeface="Consolas"/>
              </a:rPr>
              <a:t>0</a:t>
            </a:r>
            <a:r>
              <a:rPr lang="en-US" dirty="0">
                <a:solidFill>
                  <a:srgbClr val="D4D4D4"/>
                </a:solidFill>
                <a:highlight>
                  <a:srgbClr val="1E1E1E"/>
                </a:highlight>
                <a:latin typeface="Consolas"/>
              </a:rPr>
              <a:t>, </a:t>
            </a:r>
            <a:r>
              <a:rPr lang="en-US" dirty="0">
                <a:solidFill>
                  <a:srgbClr val="B5CEA8"/>
                </a:solidFill>
                <a:highlight>
                  <a:srgbClr val="1E1E1E"/>
                </a:highlight>
                <a:latin typeface="Consolas"/>
              </a:rPr>
              <a:t>1</a:t>
            </a:r>
            <a:r>
              <a:rPr lang="en-US" dirty="0">
                <a:solidFill>
                  <a:srgbClr val="D4D4D4"/>
                </a:solidFill>
                <a:highlight>
                  <a:srgbClr val="1E1E1E"/>
                </a:highlight>
                <a:latin typeface="Consolas"/>
              </a:rPr>
              <a:t>);</a:t>
            </a:r>
            <a:endParaRPr lang="en-US" dirty="0"/>
          </a:p>
          <a:p>
            <a:r>
              <a:rPr lang="en-US" dirty="0">
                <a:solidFill>
                  <a:srgbClr val="D4D4D4"/>
                </a:solidFill>
                <a:highlight>
                  <a:srgbClr val="1E1E1E"/>
                </a:highlight>
                <a:latin typeface="Consolas"/>
              </a:rPr>
              <a:t>          </a:t>
            </a:r>
            <a:r>
              <a:rPr lang="en-US" err="1">
                <a:solidFill>
                  <a:srgbClr val="9CDCFE"/>
                </a:solidFill>
                <a:highlight>
                  <a:srgbClr val="1E1E1E"/>
                </a:highlight>
                <a:latin typeface="Consolas"/>
              </a:rPr>
              <a:t>lcd</a:t>
            </a:r>
            <a:r>
              <a:rPr lang="en-US" err="1">
                <a:solidFill>
                  <a:srgbClr val="D4D4D4"/>
                </a:solidFill>
                <a:highlight>
                  <a:srgbClr val="1E1E1E"/>
                </a:highlight>
                <a:latin typeface="Consolas"/>
              </a:rPr>
              <a:t>.</a:t>
            </a:r>
            <a:r>
              <a:rPr lang="en-US" err="1">
                <a:solidFill>
                  <a:srgbClr val="DCDCAA"/>
                </a:solidFill>
                <a:highlight>
                  <a:srgbClr val="1E1E1E"/>
                </a:highlight>
                <a:latin typeface="Consolas"/>
              </a:rPr>
              <a:t>print</a:t>
            </a:r>
            <a:r>
              <a:rPr lang="en-US" dirty="0">
                <a:solidFill>
                  <a:srgbClr val="D4D4D4"/>
                </a:solidFill>
                <a:highlight>
                  <a:srgbClr val="1E1E1E"/>
                </a:highlight>
                <a:latin typeface="Consolas"/>
              </a:rPr>
              <a:t>(frequency);</a:t>
            </a:r>
            <a:endParaRPr lang="en-US" dirty="0"/>
          </a:p>
          <a:p>
            <a:r>
              <a:rPr lang="en-US" dirty="0">
                <a:solidFill>
                  <a:srgbClr val="D4D4D4"/>
                </a:solidFill>
                <a:highlight>
                  <a:srgbClr val="1E1E1E"/>
                </a:highlight>
                <a:latin typeface="Consolas"/>
              </a:rPr>
              <a:t>          </a:t>
            </a:r>
            <a:r>
              <a:rPr lang="en-US" dirty="0">
                <a:solidFill>
                  <a:srgbClr val="DCDCAA"/>
                </a:solidFill>
                <a:highlight>
                  <a:srgbClr val="1E1E1E"/>
                </a:highlight>
                <a:latin typeface="Consolas"/>
              </a:rPr>
              <a:t>delay</a:t>
            </a:r>
            <a:r>
              <a:rPr lang="en-US" dirty="0">
                <a:solidFill>
                  <a:srgbClr val="D4D4D4"/>
                </a:solidFill>
                <a:highlight>
                  <a:srgbClr val="1E1E1E"/>
                </a:highlight>
                <a:latin typeface="Consolas"/>
              </a:rPr>
              <a:t>(</a:t>
            </a:r>
            <a:r>
              <a:rPr lang="en-US" dirty="0">
                <a:solidFill>
                  <a:srgbClr val="B5CEA8"/>
                </a:solidFill>
                <a:highlight>
                  <a:srgbClr val="1E1E1E"/>
                </a:highlight>
                <a:latin typeface="Consolas"/>
              </a:rPr>
              <a:t>2000</a:t>
            </a:r>
            <a:r>
              <a:rPr lang="en-US" dirty="0">
                <a:solidFill>
                  <a:srgbClr val="D4D4D4"/>
                </a:solidFill>
                <a:highlight>
                  <a:srgbClr val="1E1E1E"/>
                </a:highlight>
                <a:latin typeface="Consolas"/>
              </a:rPr>
              <a:t>);</a:t>
            </a:r>
            <a:endParaRPr lang="en-US" dirty="0"/>
          </a:p>
          <a:p>
            <a:r>
              <a:rPr lang="en-US" dirty="0">
                <a:solidFill>
                  <a:srgbClr val="D4D4D4"/>
                </a:solidFill>
                <a:highlight>
                  <a:srgbClr val="1E1E1E"/>
                </a:highlight>
                <a:latin typeface="Consolas"/>
              </a:rPr>
              <a:t>          </a:t>
            </a:r>
            <a:r>
              <a:rPr lang="en-US" err="1">
                <a:solidFill>
                  <a:srgbClr val="DCDCAA"/>
                </a:solidFill>
                <a:highlight>
                  <a:srgbClr val="1E1E1E"/>
                </a:highlight>
                <a:latin typeface="Consolas"/>
              </a:rPr>
              <a:t>noTone</a:t>
            </a:r>
            <a:r>
              <a:rPr lang="en-US" dirty="0">
                <a:solidFill>
                  <a:srgbClr val="D4D4D4"/>
                </a:solidFill>
                <a:highlight>
                  <a:srgbClr val="1E1E1E"/>
                </a:highlight>
                <a:latin typeface="Consolas"/>
              </a:rPr>
              <a:t>(</a:t>
            </a:r>
            <a:r>
              <a:rPr lang="en-US" err="1">
                <a:solidFill>
                  <a:srgbClr val="D4D4D4"/>
                </a:solidFill>
                <a:highlight>
                  <a:srgbClr val="1E1E1E"/>
                </a:highlight>
                <a:latin typeface="Consolas"/>
              </a:rPr>
              <a:t>speakerPin</a:t>
            </a:r>
            <a:r>
              <a:rPr lang="en-US" dirty="0">
                <a:solidFill>
                  <a:srgbClr val="D4D4D4"/>
                </a:solidFill>
                <a:highlight>
                  <a:srgbClr val="1E1E1E"/>
                </a:highlight>
                <a:latin typeface="Consolas"/>
              </a:rPr>
              <a:t>);</a:t>
            </a:r>
            <a:endParaRPr lang="en-US" dirty="0"/>
          </a:p>
          <a:p>
            <a:r>
              <a:rPr lang="en-US" dirty="0">
                <a:solidFill>
                  <a:srgbClr val="D4D4D4"/>
                </a:solidFill>
                <a:highlight>
                  <a:srgbClr val="1E1E1E"/>
                </a:highlight>
                <a:latin typeface="Consolas"/>
              </a:rPr>
              <a:t>        }</a:t>
            </a:r>
            <a:endParaRPr lang="en-US" dirty="0"/>
          </a:p>
          <a:p>
            <a:r>
              <a:rPr lang="en-US" dirty="0">
                <a:solidFill>
                  <a:srgbClr val="D4D4D4"/>
                </a:solidFill>
                <a:highlight>
                  <a:srgbClr val="1E1E1E"/>
                </a:highlight>
                <a:latin typeface="Consolas"/>
              </a:rPr>
              <a:t>      }</a:t>
            </a:r>
            <a:endParaRPr lang="en-US" dirty="0"/>
          </a:p>
          <a:p>
            <a:r>
              <a:rPr lang="en-US" dirty="0">
                <a:solidFill>
                  <a:srgbClr val="D4D4D4"/>
                </a:solidFill>
                <a:highlight>
                  <a:srgbClr val="1E1E1E"/>
                </a:highlight>
                <a:latin typeface="Consolas"/>
              </a:rPr>
              <a:t>    }</a:t>
            </a:r>
            <a:endParaRPr lang="en-US" dirty="0"/>
          </a:p>
          <a:p>
            <a:r>
              <a:rPr lang="en-US" dirty="0">
                <a:solidFill>
                  <a:srgbClr val="D4D4D4"/>
                </a:solidFill>
                <a:highlight>
                  <a:srgbClr val="1E1E1E"/>
                </a:highlight>
                <a:latin typeface="Consolas"/>
              </a:rPr>
              <a:t>  }</a:t>
            </a:r>
            <a:endParaRPr lang="en-US" dirty="0"/>
          </a:p>
          <a:p>
            <a:r>
              <a:rPr lang="en-US" dirty="0">
                <a:solidFill>
                  <a:srgbClr val="D4D4D4"/>
                </a:solidFill>
                <a:highlight>
                  <a:srgbClr val="1E1E1E"/>
                </a:highlight>
                <a:latin typeface="Consolas"/>
              </a:rPr>
              <a:t>}</a:t>
            </a:r>
            <a:endParaRPr lang="en-US" dirty="0"/>
          </a:p>
          <a:p>
            <a:br>
              <a:rPr lang="en-US" dirty="0"/>
            </a:br>
            <a:br>
              <a:rPr lang="en-US" dirty="0"/>
            </a:br>
            <a:endParaRPr lang="en-US" dirty="0"/>
          </a:p>
          <a:p>
            <a:endParaRPr lang="en-US" dirty="0">
              <a:latin typeface="Consolas"/>
            </a:endParaRPr>
          </a:p>
        </p:txBody>
      </p:sp>
    </p:spTree>
    <p:extLst>
      <p:ext uri="{BB962C8B-B14F-4D97-AF65-F5344CB8AC3E}">
        <p14:creationId xmlns:p14="http://schemas.microsoft.com/office/powerpoint/2010/main" val="1630454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0C7B38-5632-3A51-9DE9-0864DFAF129E}"/>
              </a:ext>
            </a:extLst>
          </p:cNvPr>
          <p:cNvSpPr>
            <a:spLocks noGrp="1"/>
          </p:cNvSpPr>
          <p:nvPr>
            <p:ph type="title"/>
          </p:nvPr>
        </p:nvSpPr>
        <p:spPr>
          <a:xfrm>
            <a:off x="838200" y="365125"/>
            <a:ext cx="10515600" cy="725957"/>
          </a:xfrm>
        </p:spPr>
        <p:txBody>
          <a:bodyPr/>
          <a:lstStyle/>
          <a:p>
            <a:r>
              <a:rPr lang="en-US" dirty="0">
                <a:ea typeface="Source Sans Pro"/>
              </a:rPr>
              <a:t>Making an Application for Android :</a:t>
            </a:r>
            <a:endParaRPr lang="en-US" dirty="0"/>
          </a:p>
        </p:txBody>
      </p:sp>
      <p:sp>
        <p:nvSpPr>
          <p:cNvPr id="3" name="Content Placeholder 2">
            <a:extLst>
              <a:ext uri="{FF2B5EF4-FFF2-40B4-BE49-F238E27FC236}">
                <a16:creationId xmlns:a16="http://schemas.microsoft.com/office/drawing/2014/main" id="{12A26402-999C-0692-F98C-C139921B3F12}"/>
              </a:ext>
            </a:extLst>
          </p:cNvPr>
          <p:cNvSpPr>
            <a:spLocks noGrp="1"/>
          </p:cNvSpPr>
          <p:nvPr>
            <p:ph idx="1"/>
          </p:nvPr>
        </p:nvSpPr>
        <p:spPr>
          <a:xfrm>
            <a:off x="7396396" y="1413395"/>
            <a:ext cx="4482060" cy="4351338"/>
          </a:xfrm>
        </p:spPr>
        <p:txBody>
          <a:bodyPr vert="horz" lIns="91440" tIns="45720" rIns="91440" bIns="45720" rtlCol="0" anchor="t">
            <a:normAutofit fontScale="70000" lnSpcReduction="20000"/>
          </a:bodyPr>
          <a:lstStyle/>
          <a:p>
            <a:r>
              <a:rPr lang="en-US" dirty="0">
                <a:ea typeface="Source Sans Pro"/>
              </a:rPr>
              <a:t>We used MIT App inventor to make or own custom application , to access </a:t>
            </a:r>
            <a:endParaRPr lang="en-US"/>
          </a:p>
          <a:p>
            <a:r>
              <a:rPr lang="en-US" b="1" dirty="0">
                <a:ea typeface="+mn-lt"/>
                <a:cs typeface="+mn-lt"/>
              </a:rPr>
              <a:t>MIT App Inventor</a:t>
            </a:r>
            <a:r>
              <a:rPr lang="en-US" dirty="0">
                <a:ea typeface="+mn-lt"/>
                <a:cs typeface="+mn-lt"/>
              </a:rPr>
              <a:t> is a web application integrated development environment originally provided by Google, and now maintained by the Massachusetts Institute of Technology (MIT). It allows newcomers to </a:t>
            </a:r>
            <a:r>
              <a:rPr lang="en-US" dirty="0">
                <a:ea typeface="+mn-lt"/>
                <a:cs typeface="+mn-lt"/>
                <a:hlinkClick r:id="rId2"/>
              </a:rPr>
              <a:t>computer programming</a:t>
            </a:r>
            <a:r>
              <a:rPr lang="en-US" dirty="0">
                <a:ea typeface="+mn-lt"/>
                <a:cs typeface="+mn-lt"/>
              </a:rPr>
              <a:t> to create application software (apps) for two operating systems (OS): </a:t>
            </a:r>
            <a:r>
              <a:rPr lang="en-US" dirty="0">
                <a:ea typeface="+mn-lt"/>
                <a:cs typeface="+mn-lt"/>
                <a:hlinkClick r:id="rId3"/>
              </a:rPr>
              <a:t>Android</a:t>
            </a:r>
            <a:r>
              <a:rPr lang="en-US" dirty="0">
                <a:ea typeface="+mn-lt"/>
                <a:cs typeface="+mn-lt"/>
              </a:rPr>
              <a:t> and </a:t>
            </a:r>
            <a:r>
              <a:rPr lang="en-US" dirty="0">
                <a:ea typeface="+mn-lt"/>
                <a:cs typeface="+mn-lt"/>
                <a:hlinkClick r:id="rId4"/>
              </a:rPr>
              <a:t>iOS</a:t>
            </a:r>
            <a:r>
              <a:rPr lang="en-US" dirty="0">
                <a:ea typeface="+mn-lt"/>
                <a:cs typeface="+mn-lt"/>
              </a:rPr>
              <a:t>, which, as of 20 January 2023, is in final beta testing. It is free and open-source software .It uses a graphical user interface (GUI) very similar to the programming languages </a:t>
            </a:r>
            <a:r>
              <a:rPr lang="en-US" dirty="0">
                <a:ea typeface="+mn-lt"/>
                <a:cs typeface="+mn-lt"/>
                <a:hlinkClick r:id="rId5"/>
              </a:rPr>
              <a:t>Scratch</a:t>
            </a:r>
            <a:r>
              <a:rPr lang="en-US" dirty="0">
                <a:ea typeface="+mn-lt"/>
                <a:cs typeface="+mn-lt"/>
              </a:rPr>
              <a:t> </a:t>
            </a:r>
            <a:endParaRPr lang="en-US" dirty="0">
              <a:ea typeface="Source Sans Pro"/>
            </a:endParaRPr>
          </a:p>
        </p:txBody>
      </p:sp>
      <p:pic>
        <p:nvPicPr>
          <p:cNvPr id="4" name="Picture 4" descr="Graphical user interface, text&#10;&#10;Description automatically generated">
            <a:extLst>
              <a:ext uri="{FF2B5EF4-FFF2-40B4-BE49-F238E27FC236}">
                <a16:creationId xmlns:a16="http://schemas.microsoft.com/office/drawing/2014/main" id="{DCF1A7D2-A2C0-FA4A-B4F0-1B1F481E5C83}"/>
              </a:ext>
            </a:extLst>
          </p:cNvPr>
          <p:cNvPicPr>
            <a:picLocks noChangeAspect="1"/>
          </p:cNvPicPr>
          <p:nvPr/>
        </p:nvPicPr>
        <p:blipFill>
          <a:blip r:embed="rId6"/>
          <a:stretch>
            <a:fillRect/>
          </a:stretch>
        </p:blipFill>
        <p:spPr>
          <a:xfrm>
            <a:off x="329003" y="1538600"/>
            <a:ext cx="6562258" cy="3780801"/>
          </a:xfrm>
          <a:prstGeom prst="rect">
            <a:avLst/>
          </a:prstGeom>
        </p:spPr>
      </p:pic>
    </p:spTree>
    <p:extLst>
      <p:ext uri="{BB962C8B-B14F-4D97-AF65-F5344CB8AC3E}">
        <p14:creationId xmlns:p14="http://schemas.microsoft.com/office/powerpoint/2010/main" val="24982730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7" name="Graphic 185">
            <a:extLst>
              <a:ext uri="{FF2B5EF4-FFF2-40B4-BE49-F238E27FC236}">
                <a16:creationId xmlns:a16="http://schemas.microsoft.com/office/drawing/2014/main" id="{8A351602-3772-4279-B0D3-A523F6F6EAB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999576" y="5987064"/>
            <a:ext cx="1054466" cy="469689"/>
            <a:chOff x="9841624" y="4115729"/>
            <a:chExt cx="602169" cy="268223"/>
          </a:xfrm>
          <a:solidFill>
            <a:schemeClr val="tx1"/>
          </a:solidFill>
        </p:grpSpPr>
        <p:sp>
          <p:nvSpPr>
            <p:cNvPr id="8" name="Freeform: Shape 7">
              <a:extLst>
                <a:ext uri="{FF2B5EF4-FFF2-40B4-BE49-F238E27FC236}">
                  <a16:creationId xmlns:a16="http://schemas.microsoft.com/office/drawing/2014/main" id="{A5AAAA75-5FFB-4C07-AD4A-3146773E6C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1479895E-3847-44BB-8404-28F14219FB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50E02F68-8149-4236-8D9F-6B550F78B9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956FCAAB-F073-4561-A484-42C7DD10DC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6CF8DB94-87A3-43E9-9BBB-301CFF0FB0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14" name="Oval 13">
            <a:extLst>
              <a:ext uri="{FF2B5EF4-FFF2-40B4-BE49-F238E27FC236}">
                <a16:creationId xmlns:a16="http://schemas.microsoft.com/office/drawing/2014/main" id="{7D6BF779-0B8C-4CC2-9268-9506AD0C53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useBgFill="1">
        <p:nvSpPr>
          <p:cNvPr id="16" name="Rectangle 15">
            <a:extLst>
              <a:ext uri="{FF2B5EF4-FFF2-40B4-BE49-F238E27FC236}">
                <a16:creationId xmlns:a16="http://schemas.microsoft.com/office/drawing/2014/main" id="{8B646C36-EEEC-4D52-8E8E-206F4CD8A3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24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8" name="Group 17">
            <a:extLst>
              <a:ext uri="{FF2B5EF4-FFF2-40B4-BE49-F238E27FC236}">
                <a16:creationId xmlns:a16="http://schemas.microsoft.com/office/drawing/2014/main" id="{B2EBBF56-923D-48A7-9F8F-86E33CFA3EF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481655" y="673020"/>
            <a:ext cx="4833902" cy="5683329"/>
            <a:chOff x="1674895" y="1345036"/>
            <a:chExt cx="5428610" cy="4210939"/>
          </a:xfrm>
        </p:grpSpPr>
        <p:sp>
          <p:nvSpPr>
            <p:cNvPr id="19" name="Rectangle 18">
              <a:extLst>
                <a:ext uri="{FF2B5EF4-FFF2-40B4-BE49-F238E27FC236}">
                  <a16:creationId xmlns:a16="http://schemas.microsoft.com/office/drawing/2014/main" id="{A6D5794E-BC9E-4A8A-BB29-9A32C8F267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895" y="1345036"/>
              <a:ext cx="5428610" cy="4210939"/>
            </a:xfrm>
            <a:prstGeom prst="rect">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216175AF-13E0-4D14-8638-11BBE8359A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895" y="1345036"/>
              <a:ext cx="5428610" cy="4210939"/>
            </a:xfrm>
            <a:prstGeom prst="rect">
              <a:avLst/>
            </a:pr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useBgFill="1">
        <p:nvSpPr>
          <p:cNvPr id="22" name="Rectangle 21">
            <a:extLst>
              <a:ext uri="{FF2B5EF4-FFF2-40B4-BE49-F238E27FC236}">
                <a16:creationId xmlns:a16="http://schemas.microsoft.com/office/drawing/2014/main" id="{8258443E-B333-44F4-8D49-1EAB1C1A46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50256" y="596822"/>
            <a:ext cx="4833901" cy="5653877"/>
          </a:xfrm>
          <a:prstGeom prst="rect">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aphic 185">
            <a:extLst>
              <a:ext uri="{FF2B5EF4-FFF2-40B4-BE49-F238E27FC236}">
                <a16:creationId xmlns:a16="http://schemas.microsoft.com/office/drawing/2014/main" id="{FB9739EB-7F66-433D-841F-AB3CD18700B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63427" y="1159624"/>
            <a:ext cx="1054466" cy="469689"/>
            <a:chOff x="9841624" y="4115729"/>
            <a:chExt cx="602169" cy="268223"/>
          </a:xfrm>
          <a:solidFill>
            <a:schemeClr val="tx1"/>
          </a:solidFill>
        </p:grpSpPr>
        <p:sp>
          <p:nvSpPr>
            <p:cNvPr id="25" name="Freeform: Shape 24">
              <a:extLst>
                <a:ext uri="{FF2B5EF4-FFF2-40B4-BE49-F238E27FC236}">
                  <a16:creationId xmlns:a16="http://schemas.microsoft.com/office/drawing/2014/main" id="{104F2BBD-A005-4DCB-9566-F2351050BE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8B00DEC7-198B-49D1-98FD-018F3ECFCF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F14DFC82-B3B3-468E-91B3-1302CFC684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D3250EFE-214E-4B8E-AF96-036A514FFB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AD058EBE-D4A5-4C43-B170-6A451F87A7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pic>
        <p:nvPicPr>
          <p:cNvPr id="2" name="Picture 2" descr="A picture containing table&#10;&#10;Description automatically generated">
            <a:extLst>
              <a:ext uri="{FF2B5EF4-FFF2-40B4-BE49-F238E27FC236}">
                <a16:creationId xmlns:a16="http://schemas.microsoft.com/office/drawing/2014/main" id="{DB109882-8B48-804D-4231-16CE25677575}"/>
              </a:ext>
            </a:extLst>
          </p:cNvPr>
          <p:cNvPicPr>
            <a:picLocks noChangeAspect="1"/>
          </p:cNvPicPr>
          <p:nvPr/>
        </p:nvPicPr>
        <p:blipFill>
          <a:blip r:embed="rId2"/>
          <a:stretch>
            <a:fillRect/>
          </a:stretch>
        </p:blipFill>
        <p:spPr>
          <a:xfrm>
            <a:off x="7158781" y="1088943"/>
            <a:ext cx="3466688" cy="4844520"/>
          </a:xfrm>
          <a:prstGeom prst="rect">
            <a:avLst/>
          </a:prstGeom>
          <a:ln w="28575">
            <a:noFill/>
          </a:ln>
        </p:spPr>
      </p:pic>
      <p:sp>
        <p:nvSpPr>
          <p:cNvPr id="31" name="Graphic 212">
            <a:extLst>
              <a:ext uri="{FF2B5EF4-FFF2-40B4-BE49-F238E27FC236}">
                <a16:creationId xmlns:a16="http://schemas.microsoft.com/office/drawing/2014/main" id="{4FB204DF-284E-45F6-A017-79A4DF57BC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24285" y="1286612"/>
            <a:ext cx="891445" cy="891445"/>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33" name="Graphic 212">
            <a:extLst>
              <a:ext uri="{FF2B5EF4-FFF2-40B4-BE49-F238E27FC236}">
                <a16:creationId xmlns:a16="http://schemas.microsoft.com/office/drawing/2014/main" id="{EB8560A9-B281-46EB-A304-1E4A5A00D6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24285" y="1286612"/>
            <a:ext cx="891445" cy="891445"/>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35" name="Oval 34">
            <a:extLst>
              <a:ext uri="{FF2B5EF4-FFF2-40B4-BE49-F238E27FC236}">
                <a16:creationId xmlns:a16="http://schemas.microsoft.com/office/drawing/2014/main" id="{4D1A5E71-B6B6-486A-8CDC-C7ABD9B903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31256" y="5416520"/>
            <a:ext cx="419129" cy="419129"/>
          </a:xfrm>
          <a:prstGeom prst="ellipse">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7" name="Oval 36">
            <a:extLst>
              <a:ext uri="{FF2B5EF4-FFF2-40B4-BE49-F238E27FC236}">
                <a16:creationId xmlns:a16="http://schemas.microsoft.com/office/drawing/2014/main" id="{667882DD-56E8-460E-99D5-86E71982D5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31256" y="5416520"/>
            <a:ext cx="419129" cy="419129"/>
          </a:xfrm>
          <a:prstGeom prst="ellipse">
            <a:avLst/>
          </a:pr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 name="TextBox 2">
            <a:extLst>
              <a:ext uri="{FF2B5EF4-FFF2-40B4-BE49-F238E27FC236}">
                <a16:creationId xmlns:a16="http://schemas.microsoft.com/office/drawing/2014/main" id="{386CCFC1-2F6B-0096-6F03-9FEE48AD2E68}"/>
              </a:ext>
            </a:extLst>
          </p:cNvPr>
          <p:cNvSpPr txBox="1"/>
          <p:nvPr/>
        </p:nvSpPr>
        <p:spPr>
          <a:xfrm>
            <a:off x="1314137" y="1826302"/>
            <a:ext cx="3717560" cy="286232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ea typeface="Source Sans Pro"/>
              </a:rPr>
              <a:t>This is the interface of the application we made . It is quite simple and easy to understand for your average person . All you need to do is connect your device to the </a:t>
            </a:r>
            <a:r>
              <a:rPr lang="en-US" sz="2000" dirty="0" err="1">
                <a:ea typeface="Source Sans Pro"/>
              </a:rPr>
              <a:t>bluetooth</a:t>
            </a:r>
            <a:r>
              <a:rPr lang="en-US" sz="2000" dirty="0">
                <a:ea typeface="Source Sans Pro"/>
              </a:rPr>
              <a:t> module and now we have access to change the frequency as we desire . </a:t>
            </a:r>
            <a:endParaRPr lang="en-US" sz="4400" dirty="0">
              <a:ea typeface="Source Sans Pro"/>
            </a:endParaRPr>
          </a:p>
        </p:txBody>
      </p:sp>
    </p:spTree>
    <p:extLst>
      <p:ext uri="{BB962C8B-B14F-4D97-AF65-F5344CB8AC3E}">
        <p14:creationId xmlns:p14="http://schemas.microsoft.com/office/powerpoint/2010/main" val="39017110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3" name="Rectangle 7">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Freeform: Shape 9">
            <a:extLst>
              <a:ext uri="{FF2B5EF4-FFF2-40B4-BE49-F238E27FC236}">
                <a16:creationId xmlns:a16="http://schemas.microsoft.com/office/drawing/2014/main" id="{F98F79A4-A6C7-4101-B1E9-27E05CB7CF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3871489" cy="4096327"/>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sp>
        <p:nvSpPr>
          <p:cNvPr id="45" name="Freeform: Shape 11">
            <a:extLst>
              <a:ext uri="{FF2B5EF4-FFF2-40B4-BE49-F238E27FC236}">
                <a16:creationId xmlns:a16="http://schemas.microsoft.com/office/drawing/2014/main" id="{31CE7A08-2184-4B99-ABC0-B40CD1D3F2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871489" cy="4096327"/>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chemeClr val="accent1">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sp>
        <p:nvSpPr>
          <p:cNvPr id="2" name="Title 1">
            <a:extLst>
              <a:ext uri="{FF2B5EF4-FFF2-40B4-BE49-F238E27FC236}">
                <a16:creationId xmlns:a16="http://schemas.microsoft.com/office/drawing/2014/main" id="{B481F96E-3A88-F874-EAB7-5F8D38FA76CE}"/>
              </a:ext>
            </a:extLst>
          </p:cNvPr>
          <p:cNvSpPr>
            <a:spLocks noGrp="1"/>
          </p:cNvSpPr>
          <p:nvPr>
            <p:ph type="title"/>
          </p:nvPr>
        </p:nvSpPr>
        <p:spPr>
          <a:xfrm>
            <a:off x="930303" y="3232773"/>
            <a:ext cx="3826286" cy="3215373"/>
          </a:xfrm>
        </p:spPr>
        <p:txBody>
          <a:bodyPr>
            <a:normAutofit/>
          </a:bodyPr>
          <a:lstStyle/>
          <a:p>
            <a:pPr algn="ctr"/>
            <a:r>
              <a:rPr lang="en-US" dirty="0">
                <a:ea typeface="Source Sans Pro"/>
              </a:rPr>
              <a:t>References :</a:t>
            </a:r>
            <a:endParaRPr lang="en-US"/>
          </a:p>
        </p:txBody>
      </p:sp>
      <p:sp>
        <p:nvSpPr>
          <p:cNvPr id="46" name="Freeform: Shape 13">
            <a:extLst>
              <a:ext uri="{FF2B5EF4-FFF2-40B4-BE49-F238E27FC236}">
                <a16:creationId xmlns:a16="http://schemas.microsoft.com/office/drawing/2014/main" id="{79AFCB35-9C04-4524-A0B1-57FF6865D0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7955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chemeClr val="tx1"/>
          </a:solidFill>
          <a:ln w="9525" cap="flat">
            <a:noFill/>
            <a:prstDash val="solid"/>
            <a:miter/>
          </a:ln>
        </p:spPr>
        <p:txBody>
          <a:bodyPr wrap="square" rtlCol="0" anchor="ctr">
            <a:noAutofit/>
          </a:bodyPr>
          <a:lstStyle/>
          <a:p>
            <a:endParaRPr lang="en-US"/>
          </a:p>
        </p:txBody>
      </p:sp>
      <p:sp>
        <p:nvSpPr>
          <p:cNvPr id="47" name="Freeform: Shape 15">
            <a:extLst>
              <a:ext uri="{FF2B5EF4-FFF2-40B4-BE49-F238E27FC236}">
                <a16:creationId xmlns:a16="http://schemas.microsoft.com/office/drawing/2014/main" id="{D11AD2AD-0BA0-4DD3-8EEA-84686A0E71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91929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chemeClr val="tx1"/>
          </a:solidFill>
          <a:ln w="9525" cap="flat">
            <a:noFill/>
            <a:prstDash val="solid"/>
            <a:miter/>
          </a:ln>
        </p:spPr>
        <p:txBody>
          <a:bodyPr wrap="square" rtlCol="0" anchor="ctr">
            <a:noAutofit/>
          </a:bodyPr>
          <a:lstStyle/>
          <a:p>
            <a:endParaRPr lang="en-US"/>
          </a:p>
        </p:txBody>
      </p:sp>
      <p:sp>
        <p:nvSpPr>
          <p:cNvPr id="48" name="Freeform: Shape 17">
            <a:extLst>
              <a:ext uri="{FF2B5EF4-FFF2-40B4-BE49-F238E27FC236}">
                <a16:creationId xmlns:a16="http://schemas.microsoft.com/office/drawing/2014/main" id="{9E5C5460-229E-46C8-A712-CC31798542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00654" y="4275786"/>
            <a:ext cx="2691346" cy="2582214"/>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49" name="Freeform: Shape 19">
            <a:extLst>
              <a:ext uri="{FF2B5EF4-FFF2-40B4-BE49-F238E27FC236}">
                <a16:creationId xmlns:a16="http://schemas.microsoft.com/office/drawing/2014/main" id="{2552FC29-9118-466F-940E-80C84EFDF0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00654" y="4275786"/>
            <a:ext cx="2691346" cy="2582214"/>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chemeClr val="accent3">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 name="Content Placeholder 2">
            <a:extLst>
              <a:ext uri="{FF2B5EF4-FFF2-40B4-BE49-F238E27FC236}">
                <a16:creationId xmlns:a16="http://schemas.microsoft.com/office/drawing/2014/main" id="{B882EA6B-F1B3-A28F-9816-D9729DB5BF4E}"/>
              </a:ext>
            </a:extLst>
          </p:cNvPr>
          <p:cNvSpPr>
            <a:spLocks noGrp="1"/>
          </p:cNvSpPr>
          <p:nvPr>
            <p:ph idx="1"/>
          </p:nvPr>
        </p:nvSpPr>
        <p:spPr>
          <a:xfrm>
            <a:off x="5211448" y="620476"/>
            <a:ext cx="6261850" cy="5101047"/>
          </a:xfrm>
        </p:spPr>
        <p:txBody>
          <a:bodyPr vert="horz" lIns="91440" tIns="45720" rIns="91440" bIns="45720" rtlCol="0" anchor="t">
            <a:normAutofit/>
          </a:bodyPr>
          <a:lstStyle/>
          <a:p>
            <a:r>
              <a:rPr lang="en-US" sz="2000" err="1">
                <a:ea typeface="+mn-lt"/>
                <a:cs typeface="+mn-lt"/>
              </a:rPr>
              <a:t>soloar</a:t>
            </a:r>
            <a:r>
              <a:rPr lang="en-US" sz="2000" dirty="0">
                <a:ea typeface="+mn-lt"/>
                <a:cs typeface="+mn-lt"/>
              </a:rPr>
              <a:t> powered smart ultrasonic repellent with </a:t>
            </a:r>
            <a:r>
              <a:rPr lang="en-US" sz="2000" err="1">
                <a:ea typeface="+mn-lt"/>
                <a:cs typeface="+mn-lt"/>
              </a:rPr>
              <a:t>dtmf</a:t>
            </a:r>
            <a:r>
              <a:rPr lang="en-US" sz="2000" dirty="0">
                <a:ea typeface="+mn-lt"/>
                <a:cs typeface="+mn-lt"/>
              </a:rPr>
              <a:t> and manual control for agriculture</a:t>
            </a:r>
            <a:endParaRPr lang="en-US" sz="2000" dirty="0">
              <a:ea typeface="Source Sans Pro"/>
            </a:endParaRPr>
          </a:p>
          <a:p>
            <a:endParaRPr lang="en-US" sz="2000" dirty="0">
              <a:ea typeface="Source Sans Pro"/>
            </a:endParaRPr>
          </a:p>
          <a:p>
            <a:r>
              <a:rPr lang="en-US" sz="2000" dirty="0">
                <a:ea typeface="+mn-lt"/>
                <a:cs typeface="+mn-lt"/>
              </a:rPr>
              <a:t>design and </a:t>
            </a:r>
            <a:r>
              <a:rPr lang="en-US" sz="2000" err="1">
                <a:ea typeface="+mn-lt"/>
                <a:cs typeface="+mn-lt"/>
              </a:rPr>
              <a:t>sevelopment</a:t>
            </a:r>
            <a:r>
              <a:rPr lang="en-US" sz="2000" dirty="0">
                <a:ea typeface="+mn-lt"/>
                <a:cs typeface="+mn-lt"/>
              </a:rPr>
              <a:t> of variable frequency ultrasonic </a:t>
            </a:r>
            <a:r>
              <a:rPr lang="en-US" sz="2000" err="1">
                <a:ea typeface="+mn-lt"/>
                <a:cs typeface="+mn-lt"/>
              </a:rPr>
              <a:t>repeller</a:t>
            </a:r>
            <a:endParaRPr lang="en-US" sz="2000" err="1">
              <a:ea typeface="Source Sans Pro"/>
            </a:endParaRPr>
          </a:p>
          <a:p>
            <a:endParaRPr lang="en-US" sz="2000" dirty="0">
              <a:ea typeface="Source Sans Pro"/>
            </a:endParaRPr>
          </a:p>
          <a:p>
            <a:r>
              <a:rPr lang="en-US" sz="2000" dirty="0">
                <a:ea typeface="+mn-lt"/>
                <a:cs typeface="+mn-lt"/>
              </a:rPr>
              <a:t>Automatic farmer pest repellent with Arduino ATmega2560 based on</a:t>
            </a:r>
            <a:endParaRPr lang="en-US" sz="2000" dirty="0">
              <a:ea typeface="Source Sans Pro"/>
            </a:endParaRPr>
          </a:p>
          <a:p>
            <a:r>
              <a:rPr lang="en-US" sz="2000" dirty="0">
                <a:ea typeface="+mn-lt"/>
                <a:cs typeface="+mn-lt"/>
              </a:rPr>
              <a:t>sound displacement technique</a:t>
            </a:r>
            <a:endParaRPr lang="en-US" sz="2000" dirty="0">
              <a:ea typeface="Source Sans Pro"/>
            </a:endParaRPr>
          </a:p>
          <a:p>
            <a:endParaRPr lang="en-US" sz="2000" dirty="0">
              <a:ea typeface="Source Sans Pro"/>
            </a:endParaRPr>
          </a:p>
          <a:p>
            <a:r>
              <a:rPr lang="en-US" sz="2000" dirty="0">
                <a:ea typeface="+mn-lt"/>
                <a:cs typeface="+mn-lt"/>
              </a:rPr>
              <a:t>electronic pest </a:t>
            </a:r>
            <a:r>
              <a:rPr lang="en-US" sz="2000" err="1">
                <a:ea typeface="+mn-lt"/>
                <a:cs typeface="+mn-lt"/>
              </a:rPr>
              <a:t>repeller</a:t>
            </a:r>
            <a:r>
              <a:rPr lang="en-US" sz="2000" dirty="0">
                <a:ea typeface="+mn-lt"/>
                <a:cs typeface="+mn-lt"/>
              </a:rPr>
              <a:t> by </a:t>
            </a:r>
            <a:r>
              <a:rPr lang="en-US" sz="2000" err="1">
                <a:ea typeface="+mn-lt"/>
                <a:cs typeface="+mn-lt"/>
              </a:rPr>
              <a:t>eee</a:t>
            </a:r>
            <a:r>
              <a:rPr lang="en-US" sz="2000" dirty="0">
                <a:ea typeface="+mn-lt"/>
                <a:cs typeface="+mn-lt"/>
              </a:rPr>
              <a:t> </a:t>
            </a:r>
            <a:r>
              <a:rPr lang="en-US" sz="2000" err="1">
                <a:ea typeface="+mn-lt"/>
                <a:cs typeface="+mn-lt"/>
              </a:rPr>
              <a:t>deparetment</a:t>
            </a:r>
            <a:r>
              <a:rPr lang="en-US" sz="2000" dirty="0">
                <a:ea typeface="+mn-lt"/>
                <a:cs typeface="+mn-lt"/>
              </a:rPr>
              <a:t> </a:t>
            </a:r>
            <a:r>
              <a:rPr lang="en-US" sz="2000" err="1">
                <a:ea typeface="+mn-lt"/>
                <a:cs typeface="+mn-lt"/>
              </a:rPr>
              <a:t>iit</a:t>
            </a:r>
            <a:r>
              <a:rPr lang="en-US" sz="2000" dirty="0">
                <a:ea typeface="+mn-lt"/>
                <a:cs typeface="+mn-lt"/>
              </a:rPr>
              <a:t> </a:t>
            </a:r>
            <a:r>
              <a:rPr lang="en-US" sz="2000" err="1">
                <a:ea typeface="+mn-lt"/>
                <a:cs typeface="+mn-lt"/>
              </a:rPr>
              <a:t>bombay</a:t>
            </a:r>
            <a:endParaRPr lang="en-US" sz="2000" err="1">
              <a:ea typeface="Source Sans Pro"/>
            </a:endParaRPr>
          </a:p>
          <a:p>
            <a:endParaRPr lang="en-US" sz="2000" dirty="0">
              <a:ea typeface="Source Sans Pro"/>
            </a:endParaRPr>
          </a:p>
          <a:p>
            <a:r>
              <a:rPr lang="en-US" sz="2000" dirty="0">
                <a:ea typeface="+mn-lt"/>
                <a:cs typeface="+mn-lt"/>
              </a:rPr>
              <a:t>smart ultrasonic variable frequency pest repellent by </a:t>
            </a:r>
            <a:r>
              <a:rPr lang="en-US" sz="2000" err="1">
                <a:ea typeface="+mn-lt"/>
                <a:cs typeface="+mn-lt"/>
              </a:rPr>
              <a:t>visvakarma</a:t>
            </a:r>
            <a:r>
              <a:rPr lang="en-US" sz="2000" dirty="0">
                <a:ea typeface="+mn-lt"/>
                <a:cs typeface="+mn-lt"/>
              </a:rPr>
              <a:t> institute of tech </a:t>
            </a:r>
            <a:endParaRPr lang="en-US" sz="1500" dirty="0"/>
          </a:p>
        </p:txBody>
      </p:sp>
      <p:grpSp>
        <p:nvGrpSpPr>
          <p:cNvPr id="50" name="Graphic 185">
            <a:extLst>
              <a:ext uri="{FF2B5EF4-FFF2-40B4-BE49-F238E27FC236}">
                <a16:creationId xmlns:a16="http://schemas.microsoft.com/office/drawing/2014/main" id="{0C156BF8-7FF7-440F-BE2B-417DFFE8BFA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428634" y="5987064"/>
            <a:ext cx="1054466" cy="469689"/>
            <a:chOff x="9841624" y="4115729"/>
            <a:chExt cx="602169" cy="268223"/>
          </a:xfrm>
          <a:solidFill>
            <a:schemeClr val="tx1"/>
          </a:solidFill>
        </p:grpSpPr>
        <p:sp>
          <p:nvSpPr>
            <p:cNvPr id="23" name="Freeform: Shape 22">
              <a:extLst>
                <a:ext uri="{FF2B5EF4-FFF2-40B4-BE49-F238E27FC236}">
                  <a16:creationId xmlns:a16="http://schemas.microsoft.com/office/drawing/2014/main" id="{B7067280-C3E7-4DF6-A345-B9FEF6EF8D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51" name="Freeform: Shape 23">
              <a:extLst>
                <a:ext uri="{FF2B5EF4-FFF2-40B4-BE49-F238E27FC236}">
                  <a16:creationId xmlns:a16="http://schemas.microsoft.com/office/drawing/2014/main" id="{A78365A8-666B-4417-9D3C-554E6E6B2C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E71CAAFA-0A31-4308-AB9F-B1C84ABDF9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52" name="Freeform: Shape 25">
              <a:extLst>
                <a:ext uri="{FF2B5EF4-FFF2-40B4-BE49-F238E27FC236}">
                  <a16:creationId xmlns:a16="http://schemas.microsoft.com/office/drawing/2014/main" id="{96AB1D25-144D-4BB4-A45C-60B8A094F4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069F0FB4-779A-48FC-AC33-784F177C92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17931563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8" name="Graphic 185">
            <a:extLst>
              <a:ext uri="{FF2B5EF4-FFF2-40B4-BE49-F238E27FC236}">
                <a16:creationId xmlns:a16="http://schemas.microsoft.com/office/drawing/2014/main" id="{8A351602-3772-4279-B0D3-A523F6F6EAB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999576" y="5987064"/>
            <a:ext cx="1054466" cy="469689"/>
            <a:chOff x="9841624" y="4115729"/>
            <a:chExt cx="602169" cy="268223"/>
          </a:xfrm>
          <a:solidFill>
            <a:schemeClr val="tx1"/>
          </a:solidFill>
        </p:grpSpPr>
        <p:sp>
          <p:nvSpPr>
            <p:cNvPr id="39" name="Freeform: Shape 38">
              <a:extLst>
                <a:ext uri="{FF2B5EF4-FFF2-40B4-BE49-F238E27FC236}">
                  <a16:creationId xmlns:a16="http://schemas.microsoft.com/office/drawing/2014/main" id="{A5AAAA75-5FFB-4C07-AD4A-3146773E6C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1479895E-3847-44BB-8404-28F14219FB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50E02F68-8149-4236-8D9F-6B550F78B9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956FCAAB-F073-4561-A484-42C7DD10DC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6CF8DB94-87A3-43E9-9BBB-301CFF0FB0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45" name="Oval 44">
            <a:extLst>
              <a:ext uri="{FF2B5EF4-FFF2-40B4-BE49-F238E27FC236}">
                <a16:creationId xmlns:a16="http://schemas.microsoft.com/office/drawing/2014/main" id="{7D6BF779-0B8C-4CC2-9268-9506AD0C53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useBgFill="1">
        <p:nvSpPr>
          <p:cNvPr id="47" name="Rectangle 46">
            <a:extLst>
              <a:ext uri="{FF2B5EF4-FFF2-40B4-BE49-F238E27FC236}">
                <a16:creationId xmlns:a16="http://schemas.microsoft.com/office/drawing/2014/main" id="{8B646C36-EEEC-4D52-8E8E-206F4CD8A3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24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6A3BB88-B3CF-3822-CBFA-5B78B22AB749}"/>
              </a:ext>
            </a:extLst>
          </p:cNvPr>
          <p:cNvSpPr>
            <a:spLocks noGrp="1"/>
          </p:cNvSpPr>
          <p:nvPr>
            <p:ph type="title"/>
          </p:nvPr>
        </p:nvSpPr>
        <p:spPr>
          <a:xfrm>
            <a:off x="677119" y="810623"/>
            <a:ext cx="4894428" cy="3570162"/>
          </a:xfrm>
        </p:spPr>
        <p:txBody>
          <a:bodyPr vert="horz" lIns="91440" tIns="45720" rIns="91440" bIns="45720" rtlCol="0" anchor="b">
            <a:normAutofit/>
          </a:bodyPr>
          <a:lstStyle/>
          <a:p>
            <a:r>
              <a:rPr lang="en-US" sz="6000" b="1" cap="all" spc="1500">
                <a:ea typeface="Source Sans Pro SemiBold" panose="020B0603030403020204" pitchFamily="34" charset="0"/>
              </a:rPr>
              <a:t>Result:</a:t>
            </a:r>
          </a:p>
        </p:txBody>
      </p:sp>
      <p:sp>
        <p:nvSpPr>
          <p:cNvPr id="3" name="Content Placeholder 2">
            <a:extLst>
              <a:ext uri="{FF2B5EF4-FFF2-40B4-BE49-F238E27FC236}">
                <a16:creationId xmlns:a16="http://schemas.microsoft.com/office/drawing/2014/main" id="{20E5FE2B-6A45-B736-B8F9-5D2C200342C8}"/>
              </a:ext>
            </a:extLst>
          </p:cNvPr>
          <p:cNvSpPr>
            <a:spLocks noGrp="1"/>
          </p:cNvSpPr>
          <p:nvPr>
            <p:ph idx="1"/>
          </p:nvPr>
        </p:nvSpPr>
        <p:spPr>
          <a:xfrm>
            <a:off x="677119" y="4547167"/>
            <a:ext cx="4894428" cy="1288482"/>
          </a:xfrm>
        </p:spPr>
        <p:txBody>
          <a:bodyPr vert="horz" lIns="91440" tIns="45720" rIns="91440" bIns="45720" rtlCol="0">
            <a:normAutofit/>
          </a:bodyPr>
          <a:lstStyle/>
          <a:p>
            <a:pPr marL="0" indent="0">
              <a:buNone/>
            </a:pPr>
            <a:r>
              <a:rPr lang="en-US" sz="2000" cap="all" spc="400"/>
              <a:t>As ultrasonic frequencies are not audible to we assigned some random frequencies</a:t>
            </a:r>
          </a:p>
        </p:txBody>
      </p:sp>
      <p:grpSp>
        <p:nvGrpSpPr>
          <p:cNvPr id="49" name="Group 48">
            <a:extLst>
              <a:ext uri="{FF2B5EF4-FFF2-40B4-BE49-F238E27FC236}">
                <a16:creationId xmlns:a16="http://schemas.microsoft.com/office/drawing/2014/main" id="{B2EBBF56-923D-48A7-9F8F-86E33CFA3EF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481655" y="673020"/>
            <a:ext cx="4833902" cy="5683329"/>
            <a:chOff x="1674895" y="1345036"/>
            <a:chExt cx="5428610" cy="4210939"/>
          </a:xfrm>
        </p:grpSpPr>
        <p:sp>
          <p:nvSpPr>
            <p:cNvPr id="50" name="Rectangle 49">
              <a:extLst>
                <a:ext uri="{FF2B5EF4-FFF2-40B4-BE49-F238E27FC236}">
                  <a16:creationId xmlns:a16="http://schemas.microsoft.com/office/drawing/2014/main" id="{A6D5794E-BC9E-4A8A-BB29-9A32C8F267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895" y="1345036"/>
              <a:ext cx="5428610" cy="4210939"/>
            </a:xfrm>
            <a:prstGeom prst="rect">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216175AF-13E0-4D14-8638-11BBE8359A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895" y="1345036"/>
              <a:ext cx="5428610" cy="4210939"/>
            </a:xfrm>
            <a:prstGeom prst="rect">
              <a:avLst/>
            </a:pr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useBgFill="1">
        <p:nvSpPr>
          <p:cNvPr id="53" name="Rectangle 52">
            <a:extLst>
              <a:ext uri="{FF2B5EF4-FFF2-40B4-BE49-F238E27FC236}">
                <a16:creationId xmlns:a16="http://schemas.microsoft.com/office/drawing/2014/main" id="{8258443E-B333-44F4-8D49-1EAB1C1A46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50256" y="596822"/>
            <a:ext cx="4833901" cy="5653877"/>
          </a:xfrm>
          <a:prstGeom prst="rect">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5" name="Graphic 185">
            <a:extLst>
              <a:ext uri="{FF2B5EF4-FFF2-40B4-BE49-F238E27FC236}">
                <a16:creationId xmlns:a16="http://schemas.microsoft.com/office/drawing/2014/main" id="{FB9739EB-7F66-433D-841F-AB3CD18700B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63427" y="1159624"/>
            <a:ext cx="1054466" cy="469689"/>
            <a:chOff x="9841624" y="4115729"/>
            <a:chExt cx="602169" cy="268223"/>
          </a:xfrm>
          <a:solidFill>
            <a:schemeClr val="tx1"/>
          </a:solidFill>
        </p:grpSpPr>
        <p:sp>
          <p:nvSpPr>
            <p:cNvPr id="56" name="Freeform: Shape 55">
              <a:extLst>
                <a:ext uri="{FF2B5EF4-FFF2-40B4-BE49-F238E27FC236}">
                  <a16:creationId xmlns:a16="http://schemas.microsoft.com/office/drawing/2014/main" id="{104F2BBD-A005-4DCB-9566-F2351050BE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8B00DEC7-198B-49D1-98FD-018F3ECFCF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F14DFC82-B3B3-468E-91B3-1302CFC684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D3250EFE-214E-4B8E-AF96-036A514FFB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AD058EBE-D4A5-4C43-B170-6A451F87A7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pic>
        <p:nvPicPr>
          <p:cNvPr id="4" name="VID-20230412-WA0001">
            <a:hlinkClick r:id="" action="ppaction://media"/>
            <a:extLst>
              <a:ext uri="{FF2B5EF4-FFF2-40B4-BE49-F238E27FC236}">
                <a16:creationId xmlns:a16="http://schemas.microsoft.com/office/drawing/2014/main" id="{1FFC0750-B50F-BDF7-BD09-88E0501FAC38}"/>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7316292" y="1151401"/>
            <a:ext cx="3014255" cy="4569701"/>
          </a:xfrm>
          <a:prstGeom prst="rect">
            <a:avLst/>
          </a:prstGeom>
          <a:ln w="28575">
            <a:noFill/>
          </a:ln>
        </p:spPr>
      </p:pic>
      <p:sp>
        <p:nvSpPr>
          <p:cNvPr id="62" name="Graphic 212">
            <a:extLst>
              <a:ext uri="{FF2B5EF4-FFF2-40B4-BE49-F238E27FC236}">
                <a16:creationId xmlns:a16="http://schemas.microsoft.com/office/drawing/2014/main" id="{4FB204DF-284E-45F6-A017-79A4DF57BC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24285" y="1286612"/>
            <a:ext cx="891445" cy="891445"/>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64" name="Graphic 212">
            <a:extLst>
              <a:ext uri="{FF2B5EF4-FFF2-40B4-BE49-F238E27FC236}">
                <a16:creationId xmlns:a16="http://schemas.microsoft.com/office/drawing/2014/main" id="{EB8560A9-B281-46EB-A304-1E4A5A00D6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24285" y="1286612"/>
            <a:ext cx="891445" cy="891445"/>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66" name="Oval 65">
            <a:extLst>
              <a:ext uri="{FF2B5EF4-FFF2-40B4-BE49-F238E27FC236}">
                <a16:creationId xmlns:a16="http://schemas.microsoft.com/office/drawing/2014/main" id="{4D1A5E71-B6B6-486A-8CDC-C7ABD9B903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31256" y="5416520"/>
            <a:ext cx="419129" cy="419129"/>
          </a:xfrm>
          <a:prstGeom prst="ellipse">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8" name="Oval 67">
            <a:extLst>
              <a:ext uri="{FF2B5EF4-FFF2-40B4-BE49-F238E27FC236}">
                <a16:creationId xmlns:a16="http://schemas.microsoft.com/office/drawing/2014/main" id="{667882DD-56E8-460E-99D5-86E71982D5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31256" y="5416520"/>
            <a:ext cx="419129" cy="419129"/>
          </a:xfrm>
          <a:prstGeom prst="ellipse">
            <a:avLst/>
          </a:pr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1251661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F98F79A4-A6C7-4101-B1E9-27E05CB7CF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3871489" cy="4096327"/>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sp>
        <p:nvSpPr>
          <p:cNvPr id="12" name="Freeform: Shape 11">
            <a:extLst>
              <a:ext uri="{FF2B5EF4-FFF2-40B4-BE49-F238E27FC236}">
                <a16:creationId xmlns:a16="http://schemas.microsoft.com/office/drawing/2014/main" id="{31CE7A08-2184-4B99-ABC0-B40CD1D3F2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871489" cy="4096327"/>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chemeClr val="accent1">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sp>
        <p:nvSpPr>
          <p:cNvPr id="2" name="Title 1">
            <a:extLst>
              <a:ext uri="{FF2B5EF4-FFF2-40B4-BE49-F238E27FC236}">
                <a16:creationId xmlns:a16="http://schemas.microsoft.com/office/drawing/2014/main" id="{C7976717-924F-E79C-133A-006AFFFFABC5}"/>
              </a:ext>
            </a:extLst>
          </p:cNvPr>
          <p:cNvSpPr>
            <a:spLocks noGrp="1"/>
          </p:cNvSpPr>
          <p:nvPr>
            <p:ph type="title"/>
          </p:nvPr>
        </p:nvSpPr>
        <p:spPr>
          <a:xfrm>
            <a:off x="1102368" y="3306515"/>
            <a:ext cx="3826286" cy="3215373"/>
          </a:xfrm>
        </p:spPr>
        <p:txBody>
          <a:bodyPr>
            <a:normAutofit/>
          </a:bodyPr>
          <a:lstStyle/>
          <a:p>
            <a:pPr algn="ctr"/>
            <a:r>
              <a:rPr lang="en-US">
                <a:ea typeface="Source Sans Pro"/>
              </a:rPr>
              <a:t>Abstract</a:t>
            </a:r>
            <a:endParaRPr lang="en-US"/>
          </a:p>
        </p:txBody>
      </p:sp>
      <p:sp>
        <p:nvSpPr>
          <p:cNvPr id="14" name="Freeform: Shape 13">
            <a:extLst>
              <a:ext uri="{FF2B5EF4-FFF2-40B4-BE49-F238E27FC236}">
                <a16:creationId xmlns:a16="http://schemas.microsoft.com/office/drawing/2014/main" id="{79AFCB35-9C04-4524-A0B1-57FF6865D0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7955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chemeClr val="tx1"/>
          </a:solidFill>
          <a:ln w="9525" cap="flat">
            <a:noFill/>
            <a:prstDash val="solid"/>
            <a:miter/>
          </a:ln>
        </p:spPr>
        <p:txBody>
          <a:bodyPr wrap="square" rtlCol="0" anchor="ctr">
            <a:noAutofit/>
          </a:bodyPr>
          <a:lstStyle/>
          <a:p>
            <a:endParaRPr lang="en-US"/>
          </a:p>
        </p:txBody>
      </p:sp>
      <p:sp>
        <p:nvSpPr>
          <p:cNvPr id="16" name="Freeform: Shape 15">
            <a:extLst>
              <a:ext uri="{FF2B5EF4-FFF2-40B4-BE49-F238E27FC236}">
                <a16:creationId xmlns:a16="http://schemas.microsoft.com/office/drawing/2014/main" id="{D11AD2AD-0BA0-4DD3-8EEA-84686A0E71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91929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chemeClr val="tx1"/>
          </a:solidFill>
          <a:ln w="9525" cap="flat">
            <a:noFill/>
            <a:prstDash val="solid"/>
            <a:miter/>
          </a:ln>
        </p:spPr>
        <p:txBody>
          <a:bodyPr wrap="square" rtlCol="0" anchor="ctr">
            <a:noAutofit/>
          </a:bodyPr>
          <a:lstStyle/>
          <a:p>
            <a:endParaRPr lang="en-US"/>
          </a:p>
        </p:txBody>
      </p:sp>
      <p:sp>
        <p:nvSpPr>
          <p:cNvPr id="18" name="Freeform: Shape 17">
            <a:extLst>
              <a:ext uri="{FF2B5EF4-FFF2-40B4-BE49-F238E27FC236}">
                <a16:creationId xmlns:a16="http://schemas.microsoft.com/office/drawing/2014/main" id="{9E5C5460-229E-46C8-A712-CC31798542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00654" y="4275786"/>
            <a:ext cx="2691346" cy="2582214"/>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Freeform: Shape 19">
            <a:extLst>
              <a:ext uri="{FF2B5EF4-FFF2-40B4-BE49-F238E27FC236}">
                <a16:creationId xmlns:a16="http://schemas.microsoft.com/office/drawing/2014/main" id="{2552FC29-9118-466F-940E-80C84EFDF0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00654" y="4275786"/>
            <a:ext cx="2691346" cy="2582214"/>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chemeClr val="accent3">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 name="Content Placeholder 2">
            <a:extLst>
              <a:ext uri="{FF2B5EF4-FFF2-40B4-BE49-F238E27FC236}">
                <a16:creationId xmlns:a16="http://schemas.microsoft.com/office/drawing/2014/main" id="{DB12270C-DA5D-3C7A-423F-447A652E459A}"/>
              </a:ext>
            </a:extLst>
          </p:cNvPr>
          <p:cNvSpPr>
            <a:spLocks noGrp="1"/>
          </p:cNvSpPr>
          <p:nvPr>
            <p:ph idx="1"/>
          </p:nvPr>
        </p:nvSpPr>
        <p:spPr>
          <a:xfrm>
            <a:off x="5211448" y="706508"/>
            <a:ext cx="5217173" cy="4351338"/>
          </a:xfrm>
        </p:spPr>
        <p:txBody>
          <a:bodyPr vert="horz" lIns="91440" tIns="45720" rIns="91440" bIns="45720" rtlCol="0" anchor="t">
            <a:normAutofit/>
          </a:bodyPr>
          <a:lstStyle/>
          <a:p>
            <a:r>
              <a:rPr lang="en-US" sz="2200" i="1">
                <a:ea typeface="+mn-lt"/>
                <a:cs typeface="+mn-lt"/>
              </a:rPr>
              <a:t>An ultrasonic </a:t>
            </a:r>
            <a:r>
              <a:rPr lang="en-US" sz="2200" i="1" err="1">
                <a:ea typeface="+mn-lt"/>
                <a:cs typeface="+mn-lt"/>
              </a:rPr>
              <a:t>repeller</a:t>
            </a:r>
            <a:r>
              <a:rPr lang="en-US" sz="2200" i="1">
                <a:ea typeface="+mn-lt"/>
                <a:cs typeface="+mn-lt"/>
              </a:rPr>
              <a:t> is a device that emits high frequency sound waves to repel pests such as rodents and insects. These sound waves are beyond the range of human hearing, but are highly irritating to pests, making them uncomfortable and driving them away from the area. The purpose of this project is to design and build an ultrasonic </a:t>
            </a:r>
            <a:r>
              <a:rPr lang="en-US" sz="2200" i="1" err="1">
                <a:ea typeface="+mn-lt"/>
                <a:cs typeface="+mn-lt"/>
              </a:rPr>
              <a:t>repeller</a:t>
            </a:r>
            <a:r>
              <a:rPr lang="en-US" sz="2200" i="1">
                <a:ea typeface="+mn-lt"/>
                <a:cs typeface="+mn-lt"/>
              </a:rPr>
              <a:t> that is effective in repelling pests while also being safe for human </a:t>
            </a:r>
            <a:r>
              <a:rPr lang="en-US" sz="2200" i="1" err="1">
                <a:ea typeface="+mn-lt"/>
                <a:cs typeface="+mn-lt"/>
              </a:rPr>
              <a:t>use.The</a:t>
            </a:r>
            <a:r>
              <a:rPr lang="en-US" sz="2200" i="1">
                <a:ea typeface="+mn-lt"/>
                <a:cs typeface="+mn-lt"/>
              </a:rPr>
              <a:t> device is compact, cheap, and it does not cause any pollution unlike the other chemical repellents. </a:t>
            </a:r>
            <a:r>
              <a:rPr lang="en-US" sz="2200">
                <a:ea typeface="+mn-lt"/>
                <a:cs typeface="+mn-lt"/>
              </a:rPr>
              <a:t> </a:t>
            </a:r>
            <a:endParaRPr lang="en-US" sz="2200">
              <a:ea typeface="Source Sans Pro"/>
            </a:endParaRPr>
          </a:p>
          <a:p>
            <a:endParaRPr lang="en-US" sz="2200">
              <a:ea typeface="Source Sans Pro"/>
            </a:endParaRPr>
          </a:p>
        </p:txBody>
      </p:sp>
      <p:grpSp>
        <p:nvGrpSpPr>
          <p:cNvPr id="22" name="Graphic 185">
            <a:extLst>
              <a:ext uri="{FF2B5EF4-FFF2-40B4-BE49-F238E27FC236}">
                <a16:creationId xmlns:a16="http://schemas.microsoft.com/office/drawing/2014/main" id="{0C156BF8-7FF7-440F-BE2B-417DFFE8BFA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428634" y="5987064"/>
            <a:ext cx="1054466" cy="469689"/>
            <a:chOff x="9841624" y="4115729"/>
            <a:chExt cx="602169" cy="268223"/>
          </a:xfrm>
          <a:solidFill>
            <a:schemeClr val="tx1"/>
          </a:solidFill>
        </p:grpSpPr>
        <p:sp>
          <p:nvSpPr>
            <p:cNvPr id="23" name="Freeform: Shape 22">
              <a:extLst>
                <a:ext uri="{FF2B5EF4-FFF2-40B4-BE49-F238E27FC236}">
                  <a16:creationId xmlns:a16="http://schemas.microsoft.com/office/drawing/2014/main" id="{B7067280-C3E7-4DF6-A345-B9FEF6EF8D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A78365A8-666B-4417-9D3C-554E6E6B2C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E71CAAFA-0A31-4308-AB9F-B1C84ABDF9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96AB1D25-144D-4BB4-A45C-60B8A094F4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069F0FB4-779A-48FC-AC33-784F177C92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42734653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8" name="Graphic 185">
            <a:extLst>
              <a:ext uri="{FF2B5EF4-FFF2-40B4-BE49-F238E27FC236}">
                <a16:creationId xmlns:a16="http://schemas.microsoft.com/office/drawing/2014/main" id="{8A351602-3772-4279-B0D3-A523F6F6EAB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999576" y="5987064"/>
            <a:ext cx="1054466" cy="469689"/>
            <a:chOff x="9841624" y="4115729"/>
            <a:chExt cx="602169" cy="268223"/>
          </a:xfrm>
          <a:solidFill>
            <a:schemeClr val="tx1"/>
          </a:solidFill>
        </p:grpSpPr>
        <p:sp>
          <p:nvSpPr>
            <p:cNvPr id="9" name="Freeform: Shape 8">
              <a:extLst>
                <a:ext uri="{FF2B5EF4-FFF2-40B4-BE49-F238E27FC236}">
                  <a16:creationId xmlns:a16="http://schemas.microsoft.com/office/drawing/2014/main" id="{A5AAAA75-5FFB-4C07-AD4A-3146773E6C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1479895E-3847-44BB-8404-28F14219FB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50E02F68-8149-4236-8D9F-6B550F78B9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956FCAAB-F073-4561-A484-42C7DD10DC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6CF8DB94-87A3-43E9-9BBB-301CFF0FB0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15" name="Oval 14">
            <a:extLst>
              <a:ext uri="{FF2B5EF4-FFF2-40B4-BE49-F238E27FC236}">
                <a16:creationId xmlns:a16="http://schemas.microsoft.com/office/drawing/2014/main" id="{7D6BF779-0B8C-4CC2-9268-9506AD0C53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useBgFill="1">
        <p:nvSpPr>
          <p:cNvPr id="17" name="Rectangle 16">
            <a:extLst>
              <a:ext uri="{FF2B5EF4-FFF2-40B4-BE49-F238E27FC236}">
                <a16:creationId xmlns:a16="http://schemas.microsoft.com/office/drawing/2014/main" id="{3A397E3E-B90C-4D82-BAAA-36F7AC6A45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Freeform: Shape 18">
            <a:extLst>
              <a:ext uri="{FF2B5EF4-FFF2-40B4-BE49-F238E27FC236}">
                <a16:creationId xmlns:a16="http://schemas.microsoft.com/office/drawing/2014/main" id="{E16C8D8F-10E9-4498-ABDB-0F923F8B68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24561"/>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chemeClr val="tx1"/>
          </a:solidFill>
          <a:ln w="9525" cap="flat">
            <a:noFill/>
            <a:prstDash val="solid"/>
            <a:miter/>
          </a:ln>
        </p:spPr>
        <p:txBody>
          <a:bodyPr wrap="square" rtlCol="0" anchor="ctr">
            <a:noAutofit/>
          </a:bodyPr>
          <a:lstStyle/>
          <a:p>
            <a:endParaRPr lang="en-US"/>
          </a:p>
        </p:txBody>
      </p:sp>
      <p:sp>
        <p:nvSpPr>
          <p:cNvPr id="21" name="Freeform: Shape 20">
            <a:extLst>
              <a:ext uri="{FF2B5EF4-FFF2-40B4-BE49-F238E27FC236}">
                <a16:creationId xmlns:a16="http://schemas.microsoft.com/office/drawing/2014/main" id="{2DA1274F-9232-42BF-B9FE-B95EA14CF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24561"/>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chemeClr val="accent3">
              <a:alpha val="20000"/>
            </a:schemeClr>
          </a:solidFill>
          <a:ln w="9525" cap="flat">
            <a:noFill/>
            <a:prstDash val="solid"/>
            <a:miter/>
          </a:ln>
        </p:spPr>
        <p:txBody>
          <a:bodyPr wrap="square" rtlCol="0" anchor="ctr">
            <a:noAutofit/>
          </a:bodyPr>
          <a:lstStyle/>
          <a:p>
            <a:endParaRPr lang="en-US"/>
          </a:p>
        </p:txBody>
      </p:sp>
      <p:sp>
        <p:nvSpPr>
          <p:cNvPr id="23" name="Freeform: Shape 22">
            <a:extLst>
              <a:ext uri="{FF2B5EF4-FFF2-40B4-BE49-F238E27FC236}">
                <a16:creationId xmlns:a16="http://schemas.microsoft.com/office/drawing/2014/main" id="{1E5A83E3-8A11-4492-BB6E-F5F2240316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564296"/>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chemeClr val="tx1"/>
          </a:solidFill>
          <a:ln w="9525" cap="flat">
            <a:noFill/>
            <a:prstDash val="solid"/>
            <a:miter/>
          </a:ln>
        </p:spPr>
        <p:txBody>
          <a:bodyPr wrap="square" rtlCol="0" anchor="ctr">
            <a:noAutofit/>
          </a:bodyPr>
          <a:lstStyle/>
          <a:p>
            <a:endParaRPr lang="en-US"/>
          </a:p>
        </p:txBody>
      </p:sp>
      <p:sp>
        <p:nvSpPr>
          <p:cNvPr id="25" name="Freeform: Shape 24">
            <a:extLst>
              <a:ext uri="{FF2B5EF4-FFF2-40B4-BE49-F238E27FC236}">
                <a16:creationId xmlns:a16="http://schemas.microsoft.com/office/drawing/2014/main" id="{BE5AF1D6-62CC-4988-9174-993F112DC2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564296"/>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chemeClr val="accent3">
              <a:alpha val="20000"/>
            </a:schemeClr>
          </a:solidFill>
          <a:ln w="9525" cap="flat">
            <a:noFill/>
            <a:prstDash val="solid"/>
            <a:miter/>
          </a:ln>
        </p:spPr>
        <p:txBody>
          <a:bodyPr wrap="square" rtlCol="0" anchor="ctr">
            <a:noAutofit/>
          </a:bodyPr>
          <a:lstStyle/>
          <a:p>
            <a:endParaRPr lang="en-US"/>
          </a:p>
        </p:txBody>
      </p:sp>
      <p:sp>
        <p:nvSpPr>
          <p:cNvPr id="27" name="Freeform: Shape 26">
            <a:extLst>
              <a:ext uri="{FF2B5EF4-FFF2-40B4-BE49-F238E27FC236}">
                <a16:creationId xmlns:a16="http://schemas.microsoft.com/office/drawing/2014/main" id="{8CF5E676-CA04-4CED-9F1E-5026ED66E6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782347" cy="2943932"/>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sp>
        <p:nvSpPr>
          <p:cNvPr id="29" name="Freeform: Shape 28">
            <a:extLst>
              <a:ext uri="{FF2B5EF4-FFF2-40B4-BE49-F238E27FC236}">
                <a16:creationId xmlns:a16="http://schemas.microsoft.com/office/drawing/2014/main" id="{6BA9E676-A8FC-4C2F-8D78-C13ED8ABD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782347" cy="2943932"/>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chemeClr val="accent1">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sp>
        <p:nvSpPr>
          <p:cNvPr id="31" name="Freeform: Shape 30">
            <a:extLst>
              <a:ext uri="{FF2B5EF4-FFF2-40B4-BE49-F238E27FC236}">
                <a16:creationId xmlns:a16="http://schemas.microsoft.com/office/drawing/2014/main" id="{A2B5CBEA-F125-49B6-8335-227C325B11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65207" y="4529611"/>
            <a:ext cx="2426793" cy="2328389"/>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3" name="Freeform: Shape 32">
            <a:extLst>
              <a:ext uri="{FF2B5EF4-FFF2-40B4-BE49-F238E27FC236}">
                <a16:creationId xmlns:a16="http://schemas.microsoft.com/office/drawing/2014/main" id="{EECD79B5-5FC5-495F-BFD6-346C16E787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65207" y="4529611"/>
            <a:ext cx="2426793" cy="2328389"/>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chemeClr val="accent3">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5" name="Rectangle 34">
            <a:extLst>
              <a:ext uri="{FF2B5EF4-FFF2-40B4-BE49-F238E27FC236}">
                <a16:creationId xmlns:a16="http://schemas.microsoft.com/office/drawing/2014/main" id="{2C1D3151-5F97-4860-B56C-C98BD62CC2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21898" y="819446"/>
            <a:ext cx="8751370" cy="5402463"/>
          </a:xfrm>
          <a:prstGeom prst="rect">
            <a:avLst/>
          </a:pr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32D9D048-3063-435A-8C23-26C1907E9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21898" y="819446"/>
            <a:ext cx="8751370" cy="5402463"/>
          </a:xfrm>
          <a:prstGeom prst="rect">
            <a:avLst/>
          </a:pr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9" name="Rectangle 38">
            <a:extLst>
              <a:ext uri="{FF2B5EF4-FFF2-40B4-BE49-F238E27FC236}">
                <a16:creationId xmlns:a16="http://schemas.microsoft.com/office/drawing/2014/main" id="{8DE96824-E506-4448-8704-5EC7BF7BC5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20315" y="727769"/>
            <a:ext cx="8751370" cy="5402463"/>
          </a:xfrm>
          <a:prstGeom prst="rect">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3B03A55-756F-4DCC-3FB0-98A5A1B4F0FC}"/>
              </a:ext>
            </a:extLst>
          </p:cNvPr>
          <p:cNvSpPr>
            <a:spLocks noGrp="1"/>
          </p:cNvSpPr>
          <p:nvPr>
            <p:ph type="title"/>
          </p:nvPr>
        </p:nvSpPr>
        <p:spPr>
          <a:xfrm>
            <a:off x="2886765" y="1159934"/>
            <a:ext cx="6418471" cy="3028072"/>
          </a:xfrm>
        </p:spPr>
        <p:txBody>
          <a:bodyPr vert="horz" lIns="91440" tIns="45720" rIns="91440" bIns="45720" rtlCol="0" anchor="b">
            <a:normAutofit/>
          </a:bodyPr>
          <a:lstStyle/>
          <a:p>
            <a:pPr algn="ctr"/>
            <a:r>
              <a:rPr lang="en-US" sz="6000" b="1" cap="all" spc="1500" dirty="0">
                <a:ea typeface="Source Sans Pro SemiBold"/>
              </a:rPr>
              <a:t>THANK YOU </a:t>
            </a:r>
            <a:endParaRPr lang="en-US" sz="6000" b="1" kern="1200" cap="all" spc="1500" baseline="0" dirty="0">
              <a:solidFill>
                <a:schemeClr val="tx1"/>
              </a:solidFill>
              <a:latin typeface="+mj-lt"/>
              <a:ea typeface="Source Sans Pro SemiBold" panose="020B0603030403020204" pitchFamily="34" charset="0"/>
              <a:cs typeface="+mj-cs"/>
            </a:endParaRPr>
          </a:p>
        </p:txBody>
      </p:sp>
      <p:sp>
        <p:nvSpPr>
          <p:cNvPr id="41" name="Oval 40">
            <a:extLst>
              <a:ext uri="{FF2B5EF4-FFF2-40B4-BE49-F238E27FC236}">
                <a16:creationId xmlns:a16="http://schemas.microsoft.com/office/drawing/2014/main" id="{4D1A5E71-B6B6-486A-8CDC-C7ABD9B903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29446" y="4786746"/>
            <a:ext cx="620727" cy="620727"/>
          </a:xfrm>
          <a:prstGeom prst="ellipse">
            <a:avLst/>
          </a:pr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3" name="Oval 42">
            <a:extLst>
              <a:ext uri="{FF2B5EF4-FFF2-40B4-BE49-F238E27FC236}">
                <a16:creationId xmlns:a16="http://schemas.microsoft.com/office/drawing/2014/main" id="{B6C541AE-9B02-44C0-B8C6-B2DEA7ED38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29446" y="4786746"/>
            <a:ext cx="620727" cy="620727"/>
          </a:xfrm>
          <a:prstGeom prst="ellipse">
            <a:avLst/>
          </a:pr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17217596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E5F17139-31EE-46AC-B04F-DBBD852DD6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1D72A4A-771D-4FE0-A07E-D0DAF4D69C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5448" y="447277"/>
            <a:ext cx="3294813" cy="5911481"/>
          </a:xfrm>
          <a:prstGeom prst="rect">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05BB7246-8AFD-47FC-A1F4-491E0167E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9940" y="438890"/>
            <a:ext cx="3294813" cy="5911481"/>
          </a:xfrm>
          <a:prstGeom prst="rect">
            <a:avLst/>
          </a:pr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8" name="Rectangle 17">
            <a:extLst>
              <a:ext uri="{FF2B5EF4-FFF2-40B4-BE49-F238E27FC236}">
                <a16:creationId xmlns:a16="http://schemas.microsoft.com/office/drawing/2014/main" id="{0A6DF2E7-0906-4F1E-9B28-48B1A4D8E0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43787" y="308343"/>
            <a:ext cx="3294813" cy="5911481"/>
          </a:xfrm>
          <a:prstGeom prst="rect">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Graphic 212">
            <a:extLst>
              <a:ext uri="{FF2B5EF4-FFF2-40B4-BE49-F238E27FC236}">
                <a16:creationId xmlns:a16="http://schemas.microsoft.com/office/drawing/2014/main" id="{684FEC42-F70A-4505-A5DF-EC67268FE9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841" y="499242"/>
            <a:ext cx="914565" cy="914565"/>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22" name="Graphic 212">
            <a:extLst>
              <a:ext uri="{FF2B5EF4-FFF2-40B4-BE49-F238E27FC236}">
                <a16:creationId xmlns:a16="http://schemas.microsoft.com/office/drawing/2014/main" id="{7D10AF26-17A2-4FA8-824A-F78507AF66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841" y="499242"/>
            <a:ext cx="914565" cy="914565"/>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2" name="Title 1">
            <a:extLst>
              <a:ext uri="{FF2B5EF4-FFF2-40B4-BE49-F238E27FC236}">
                <a16:creationId xmlns:a16="http://schemas.microsoft.com/office/drawing/2014/main" id="{188EBFB5-AB5C-78BF-9ECA-BA7FAF4CEEDE}"/>
              </a:ext>
            </a:extLst>
          </p:cNvPr>
          <p:cNvSpPr>
            <a:spLocks noGrp="1"/>
          </p:cNvSpPr>
          <p:nvPr>
            <p:ph type="title"/>
          </p:nvPr>
        </p:nvSpPr>
        <p:spPr>
          <a:xfrm>
            <a:off x="838200" y="1195697"/>
            <a:ext cx="3105985" cy="4238118"/>
          </a:xfrm>
        </p:spPr>
        <p:txBody>
          <a:bodyPr>
            <a:normAutofit/>
          </a:bodyPr>
          <a:lstStyle/>
          <a:p>
            <a:r>
              <a:rPr lang="en-US" sz="4100">
                <a:ea typeface="Source Sans Pro"/>
              </a:rPr>
              <a:t>Components</a:t>
            </a:r>
            <a:endParaRPr lang="en-US" sz="4100"/>
          </a:p>
        </p:txBody>
      </p:sp>
      <p:sp>
        <p:nvSpPr>
          <p:cNvPr id="3" name="Content Placeholder 2">
            <a:extLst>
              <a:ext uri="{FF2B5EF4-FFF2-40B4-BE49-F238E27FC236}">
                <a16:creationId xmlns:a16="http://schemas.microsoft.com/office/drawing/2014/main" id="{5B8EBDFF-17C8-FD17-5E34-F54E73BE5717}"/>
              </a:ext>
            </a:extLst>
          </p:cNvPr>
          <p:cNvSpPr>
            <a:spLocks noGrp="1"/>
          </p:cNvSpPr>
          <p:nvPr>
            <p:ph idx="1"/>
          </p:nvPr>
        </p:nvSpPr>
        <p:spPr>
          <a:xfrm>
            <a:off x="4782386" y="840730"/>
            <a:ext cx="6571413" cy="5092682"/>
          </a:xfrm>
        </p:spPr>
        <p:txBody>
          <a:bodyPr vert="horz" lIns="91440" tIns="45720" rIns="91440" bIns="45720" rtlCol="0" anchor="t">
            <a:normAutofit/>
          </a:bodyPr>
          <a:lstStyle/>
          <a:p>
            <a:pPr marL="141605" indent="-141605" defTabSz="566928">
              <a:spcBef>
                <a:spcPts val="620"/>
              </a:spcBef>
            </a:pPr>
            <a:r>
              <a:rPr lang="en-US" kern="1200">
                <a:latin typeface="+mn-lt"/>
                <a:ea typeface="Source Sans Pro"/>
                <a:cs typeface="+mn-cs"/>
              </a:rPr>
              <a:t>Arduino Uno:</a:t>
            </a:r>
            <a:endParaRPr lang="en-US">
              <a:ea typeface="Source Sans Pro"/>
            </a:endParaRPr>
          </a:p>
        </p:txBody>
      </p:sp>
      <p:pic>
        <p:nvPicPr>
          <p:cNvPr id="4" name="Picture 4" descr="A picture containing text, electronics, circuit&#10;&#10;Description automatically generated">
            <a:extLst>
              <a:ext uri="{FF2B5EF4-FFF2-40B4-BE49-F238E27FC236}">
                <a16:creationId xmlns:a16="http://schemas.microsoft.com/office/drawing/2014/main" id="{58F7C3CD-B705-9691-1A22-A53F61C6B561}"/>
              </a:ext>
            </a:extLst>
          </p:cNvPr>
          <p:cNvPicPr>
            <a:picLocks noChangeAspect="1"/>
          </p:cNvPicPr>
          <p:nvPr/>
        </p:nvPicPr>
        <p:blipFill>
          <a:blip r:embed="rId2"/>
          <a:stretch>
            <a:fillRect/>
          </a:stretch>
        </p:blipFill>
        <p:spPr>
          <a:xfrm>
            <a:off x="4520497" y="2803330"/>
            <a:ext cx="2548803" cy="2435201"/>
          </a:xfrm>
          <a:prstGeom prst="rect">
            <a:avLst/>
          </a:prstGeom>
        </p:spPr>
      </p:pic>
      <p:sp>
        <p:nvSpPr>
          <p:cNvPr id="5" name="TextBox 4">
            <a:extLst>
              <a:ext uri="{FF2B5EF4-FFF2-40B4-BE49-F238E27FC236}">
                <a16:creationId xmlns:a16="http://schemas.microsoft.com/office/drawing/2014/main" id="{16239227-2739-D663-7611-C1BF904AF7DF}"/>
              </a:ext>
            </a:extLst>
          </p:cNvPr>
          <p:cNvSpPr txBox="1"/>
          <p:nvPr/>
        </p:nvSpPr>
        <p:spPr>
          <a:xfrm>
            <a:off x="7282798" y="1407921"/>
            <a:ext cx="4282581"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defTabSz="566928">
              <a:spcAft>
                <a:spcPts val="600"/>
              </a:spcAft>
            </a:pPr>
            <a:r>
              <a:rPr lang="en-US" kern="1200">
                <a:solidFill>
                  <a:srgbClr val="599191"/>
                </a:solidFill>
                <a:latin typeface="Nunito"/>
                <a:ea typeface="+mn-ea"/>
                <a:cs typeface="+mn-cs"/>
              </a:rPr>
              <a:t>The controlling unit is mainly Arduino UNO. It is a microcontroller board based on the ATMEGA 328p microcontroller. Due to its easily programmable feature and easy-to-use feature, it was the primary choice as a developmental board.</a:t>
            </a:r>
            <a:r>
              <a:rPr lang="en-US">
                <a:solidFill>
                  <a:srgbClr val="599191"/>
                </a:solidFill>
                <a:latin typeface="Nunito"/>
              </a:rPr>
              <a:t> </a:t>
            </a:r>
            <a:endParaRPr lang="en-US"/>
          </a:p>
        </p:txBody>
      </p:sp>
      <p:sp>
        <p:nvSpPr>
          <p:cNvPr id="6" name="TextBox 5">
            <a:extLst>
              <a:ext uri="{FF2B5EF4-FFF2-40B4-BE49-F238E27FC236}">
                <a16:creationId xmlns:a16="http://schemas.microsoft.com/office/drawing/2014/main" id="{F969F18B-5496-B9CE-376F-400C7951A064}"/>
              </a:ext>
            </a:extLst>
          </p:cNvPr>
          <p:cNvSpPr txBox="1"/>
          <p:nvPr/>
        </p:nvSpPr>
        <p:spPr>
          <a:xfrm>
            <a:off x="7410821" y="3398739"/>
            <a:ext cx="4162675"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defTabSz="566928">
              <a:spcAft>
                <a:spcPts val="600"/>
              </a:spcAft>
            </a:pPr>
            <a:r>
              <a:rPr lang="en-US" kern="1200">
                <a:solidFill>
                  <a:srgbClr val="599191"/>
                </a:solidFill>
                <a:latin typeface="Nunito"/>
                <a:ea typeface="+mn-ea"/>
                <a:cs typeface="+mn-cs"/>
              </a:rPr>
              <a:t>The 14 Digital I/O pins are used to interface various modules with the Arduino. The ultrasonic frequency is generated using Arduino Uno along with a crystal oscillator. The Arduino generates a square wave which is then given to the input of the Power Amplifier. ​</a:t>
            </a:r>
            <a:endParaRPr lang="en-US">
              <a:solidFill>
                <a:srgbClr val="599191"/>
              </a:solidFill>
              <a:latin typeface="Nunito"/>
            </a:endParaRPr>
          </a:p>
        </p:txBody>
      </p:sp>
    </p:spTree>
    <p:extLst>
      <p:ext uri="{BB962C8B-B14F-4D97-AF65-F5344CB8AC3E}">
        <p14:creationId xmlns:p14="http://schemas.microsoft.com/office/powerpoint/2010/main" val="36341578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80194DD-76B4-2B5B-8928-FD7B7D536A90}"/>
              </a:ext>
            </a:extLst>
          </p:cNvPr>
          <p:cNvSpPr txBox="1"/>
          <p:nvPr/>
        </p:nvSpPr>
        <p:spPr>
          <a:xfrm>
            <a:off x="702039" y="889416"/>
            <a:ext cx="3942413"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solidFill>
                  <a:srgbClr val="000000"/>
                </a:solidFill>
                <a:latin typeface="Nunito"/>
              </a:rPr>
              <a:t>Liquid Crystal Display:</a:t>
            </a:r>
          </a:p>
        </p:txBody>
      </p:sp>
      <p:sp>
        <p:nvSpPr>
          <p:cNvPr id="4" name="TextBox 3">
            <a:extLst>
              <a:ext uri="{FF2B5EF4-FFF2-40B4-BE49-F238E27FC236}">
                <a16:creationId xmlns:a16="http://schemas.microsoft.com/office/drawing/2014/main" id="{F835C1BF-65D0-816A-FDEB-BEAF90048F07}"/>
              </a:ext>
            </a:extLst>
          </p:cNvPr>
          <p:cNvSpPr txBox="1"/>
          <p:nvPr/>
        </p:nvSpPr>
        <p:spPr>
          <a:xfrm>
            <a:off x="4649449" y="1414073"/>
            <a:ext cx="6815527"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An LCD (Liquid Crystal Display) screen is an electronic display module and has a wide range of applications. A 16x2 LCD display is very basic module and is very commonly used in various devices and circuits. A 16x2 LCD means it can display 16 characters per line and there are 2 such lines. In this LCD each character is displayed in 5x7 pixel matrix. The 16 x 2 intelligent alphanumeric dot matrix display is capable of displaying 224 different characters and symbols. This LCD has two registers, namely, Command and Data. </a:t>
            </a:r>
          </a:p>
        </p:txBody>
      </p:sp>
      <p:sp>
        <p:nvSpPr>
          <p:cNvPr id="5" name="TextBox 4">
            <a:extLst>
              <a:ext uri="{FF2B5EF4-FFF2-40B4-BE49-F238E27FC236}">
                <a16:creationId xmlns:a16="http://schemas.microsoft.com/office/drawing/2014/main" id="{EF1AE2C6-AF77-24F5-930D-6345A6DD0EFB}"/>
              </a:ext>
            </a:extLst>
          </p:cNvPr>
          <p:cNvSpPr txBox="1"/>
          <p:nvPr/>
        </p:nvSpPr>
        <p:spPr>
          <a:xfrm>
            <a:off x="702039" y="3725056"/>
            <a:ext cx="274320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latin typeface="Nunito"/>
              </a:rPr>
              <a:t>I2C Module :</a:t>
            </a:r>
          </a:p>
        </p:txBody>
      </p:sp>
      <p:sp>
        <p:nvSpPr>
          <p:cNvPr id="6" name="TextBox 5">
            <a:extLst>
              <a:ext uri="{FF2B5EF4-FFF2-40B4-BE49-F238E27FC236}">
                <a16:creationId xmlns:a16="http://schemas.microsoft.com/office/drawing/2014/main" id="{2C7D30E0-BEBE-87B6-375C-E65B9EDDC5C6}"/>
              </a:ext>
            </a:extLst>
          </p:cNvPr>
          <p:cNvSpPr txBox="1"/>
          <p:nvPr/>
        </p:nvSpPr>
        <p:spPr>
          <a:xfrm>
            <a:off x="4649449" y="4249711"/>
            <a:ext cx="5853659"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I2C_LCD is an easy-to-use display module, It can make display easier. Using it can reduce the difficulty of make, so that makers can focus on the core of the work. We developed the Arduino library for I2C_LCD, user just need a few lines of the code can achieve complex graphics and text display features</a:t>
            </a:r>
          </a:p>
        </p:txBody>
      </p:sp>
      <p:pic>
        <p:nvPicPr>
          <p:cNvPr id="8" name="Picture 8">
            <a:extLst>
              <a:ext uri="{FF2B5EF4-FFF2-40B4-BE49-F238E27FC236}">
                <a16:creationId xmlns:a16="http://schemas.microsoft.com/office/drawing/2014/main" id="{C7EC35D2-476B-9C65-1926-EEC0A7F1B314}"/>
              </a:ext>
            </a:extLst>
          </p:cNvPr>
          <p:cNvPicPr>
            <a:picLocks noChangeAspect="1"/>
          </p:cNvPicPr>
          <p:nvPr/>
        </p:nvPicPr>
        <p:blipFill>
          <a:blip r:embed="rId2"/>
          <a:stretch>
            <a:fillRect/>
          </a:stretch>
        </p:blipFill>
        <p:spPr>
          <a:xfrm>
            <a:off x="1057431" y="1538366"/>
            <a:ext cx="2057400" cy="2057400"/>
          </a:xfrm>
          <a:prstGeom prst="rect">
            <a:avLst/>
          </a:prstGeom>
        </p:spPr>
      </p:pic>
      <p:pic>
        <p:nvPicPr>
          <p:cNvPr id="9" name="Picture 9" descr="A picture containing text, electronics, circuit&#10;&#10;Description automatically generated">
            <a:extLst>
              <a:ext uri="{FF2B5EF4-FFF2-40B4-BE49-F238E27FC236}">
                <a16:creationId xmlns:a16="http://schemas.microsoft.com/office/drawing/2014/main" id="{C7C98A64-1BF7-BDCD-C7FA-396A6CC21A5C}"/>
              </a:ext>
            </a:extLst>
          </p:cNvPr>
          <p:cNvPicPr>
            <a:picLocks noChangeAspect="1"/>
          </p:cNvPicPr>
          <p:nvPr/>
        </p:nvPicPr>
        <p:blipFill>
          <a:blip r:embed="rId3"/>
          <a:stretch>
            <a:fillRect/>
          </a:stretch>
        </p:blipFill>
        <p:spPr>
          <a:xfrm>
            <a:off x="881219" y="4252757"/>
            <a:ext cx="2409825" cy="1800225"/>
          </a:xfrm>
          <a:prstGeom prst="rect">
            <a:avLst/>
          </a:prstGeom>
        </p:spPr>
      </p:pic>
    </p:spTree>
    <p:extLst>
      <p:ext uri="{BB962C8B-B14F-4D97-AF65-F5344CB8AC3E}">
        <p14:creationId xmlns:p14="http://schemas.microsoft.com/office/powerpoint/2010/main" val="4719304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DC389EA-F9B9-31EF-2938-8B63CCC1AB65}"/>
              </a:ext>
            </a:extLst>
          </p:cNvPr>
          <p:cNvSpPr txBox="1"/>
          <p:nvPr/>
        </p:nvSpPr>
        <p:spPr>
          <a:xfrm>
            <a:off x="1014334" y="789482"/>
            <a:ext cx="274320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latin typeface="Nunito"/>
              </a:rPr>
              <a:t>4X4 Keypad :</a:t>
            </a:r>
            <a:endParaRPr lang="en-US"/>
          </a:p>
        </p:txBody>
      </p:sp>
      <p:sp>
        <p:nvSpPr>
          <p:cNvPr id="3" name="TextBox 2">
            <a:extLst>
              <a:ext uri="{FF2B5EF4-FFF2-40B4-BE49-F238E27FC236}">
                <a16:creationId xmlns:a16="http://schemas.microsoft.com/office/drawing/2014/main" id="{B9894CE9-0C2E-F388-584F-EB5503097862}"/>
              </a:ext>
            </a:extLst>
          </p:cNvPr>
          <p:cNvSpPr txBox="1"/>
          <p:nvPr/>
        </p:nvSpPr>
        <p:spPr>
          <a:xfrm>
            <a:off x="3762532" y="1314138"/>
            <a:ext cx="7340182"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The 4x4 matrix keypad is a simple mechanism that resembles the numeric input on your computer keyboard, except that it has an additional '*,' '#' and 4 other auxiliary buttons that can be used for various functions in the application.</a:t>
            </a:r>
            <a:r>
              <a:rPr lang="en">
                <a:ea typeface="+mn-lt"/>
                <a:cs typeface="+mn-lt"/>
              </a:rPr>
              <a:t>4x4 keypads are widely used in various applications, here are a few examples: </a:t>
            </a:r>
            <a:r>
              <a:rPr lang="en" b="1">
                <a:ea typeface="+mn-lt"/>
                <a:cs typeface="+mn-lt"/>
              </a:rPr>
              <a:t>Access Control Systems, Security Systems, Data Entry Systems, Industrial Control Systems, Robotics, Electronic projects</a:t>
            </a:r>
            <a:r>
              <a:rPr lang="en">
                <a:ea typeface="+mn-lt"/>
                <a:cs typeface="+mn-lt"/>
              </a:rPr>
              <a:t>, etc.</a:t>
            </a:r>
            <a:endParaRPr lang="en-US"/>
          </a:p>
        </p:txBody>
      </p:sp>
      <p:pic>
        <p:nvPicPr>
          <p:cNvPr id="4" name="Picture 4" descr="A picture containing electronics, calculator, keyboard&#10;&#10;Description automatically generated">
            <a:extLst>
              <a:ext uri="{FF2B5EF4-FFF2-40B4-BE49-F238E27FC236}">
                <a16:creationId xmlns:a16="http://schemas.microsoft.com/office/drawing/2014/main" id="{0FF74BA5-BEC8-4FAE-82ED-D0AD15BAFD3E}"/>
              </a:ext>
            </a:extLst>
          </p:cNvPr>
          <p:cNvPicPr>
            <a:picLocks noChangeAspect="1"/>
          </p:cNvPicPr>
          <p:nvPr/>
        </p:nvPicPr>
        <p:blipFill>
          <a:blip r:embed="rId2"/>
          <a:stretch>
            <a:fillRect/>
          </a:stretch>
        </p:blipFill>
        <p:spPr>
          <a:xfrm>
            <a:off x="801896" y="1580214"/>
            <a:ext cx="2243683" cy="2111115"/>
          </a:xfrm>
          <a:prstGeom prst="rect">
            <a:avLst/>
          </a:prstGeom>
        </p:spPr>
      </p:pic>
      <p:sp>
        <p:nvSpPr>
          <p:cNvPr id="5" name="TextBox 4">
            <a:extLst>
              <a:ext uri="{FF2B5EF4-FFF2-40B4-BE49-F238E27FC236}">
                <a16:creationId xmlns:a16="http://schemas.microsoft.com/office/drawing/2014/main" id="{7D74594C-AB39-8564-1D5C-F5DD62EC3163}"/>
              </a:ext>
            </a:extLst>
          </p:cNvPr>
          <p:cNvSpPr txBox="1"/>
          <p:nvPr/>
        </p:nvSpPr>
        <p:spPr>
          <a:xfrm>
            <a:off x="1014334" y="4312170"/>
            <a:ext cx="274320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latin typeface="Nunito"/>
              </a:rPr>
              <a:t>Speaker :</a:t>
            </a:r>
            <a:endParaRPr lang="en-US"/>
          </a:p>
        </p:txBody>
      </p:sp>
      <p:sp>
        <p:nvSpPr>
          <p:cNvPr id="6" name="TextBox 5">
            <a:extLst>
              <a:ext uri="{FF2B5EF4-FFF2-40B4-BE49-F238E27FC236}">
                <a16:creationId xmlns:a16="http://schemas.microsoft.com/office/drawing/2014/main" id="{8883C255-8239-F036-0AC3-708CB4138AA7}"/>
              </a:ext>
            </a:extLst>
          </p:cNvPr>
          <p:cNvSpPr txBox="1"/>
          <p:nvPr/>
        </p:nvSpPr>
        <p:spPr>
          <a:xfrm>
            <a:off x="3762531" y="4374629"/>
            <a:ext cx="7340183"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An 8-ohm speaker is </a:t>
            </a:r>
            <a:r>
              <a:rPr lang="en-US" b="1"/>
              <a:t>a speaker that has a resistance of 8 ohms</a:t>
            </a:r>
            <a:r>
              <a:rPr lang="en-US"/>
              <a:t>. This means the speaker can handle a certain amount of power before it damages. A 4-ohm speaker, on the other hand, has a resistance of 4 ohms and can take more energy than an 8-ohm speaker.</a:t>
            </a:r>
            <a:r>
              <a:rPr lang="en">
                <a:ea typeface="+mn-lt"/>
                <a:cs typeface="+mn-lt"/>
              </a:rPr>
              <a:t>It is a better idea to go for higher impedance speakers like 8 ohms so that the AVR would not be overburdened</a:t>
            </a:r>
            <a:endParaRPr lang="en-US"/>
          </a:p>
        </p:txBody>
      </p:sp>
    </p:spTree>
    <p:extLst>
      <p:ext uri="{BB962C8B-B14F-4D97-AF65-F5344CB8AC3E}">
        <p14:creationId xmlns:p14="http://schemas.microsoft.com/office/powerpoint/2010/main" val="19810132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aphic 185">
            <a:extLst>
              <a:ext uri="{FF2B5EF4-FFF2-40B4-BE49-F238E27FC236}">
                <a16:creationId xmlns:a16="http://schemas.microsoft.com/office/drawing/2014/main" id="{8997F1B7-1EE7-4EA5-A5A4-866F9A810C9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999576" y="5987064"/>
            <a:ext cx="1054466" cy="469689"/>
            <a:chOff x="9841624" y="4115729"/>
            <a:chExt cx="602169" cy="268223"/>
          </a:xfrm>
          <a:solidFill>
            <a:schemeClr val="tx1"/>
          </a:solidFill>
        </p:grpSpPr>
        <p:sp>
          <p:nvSpPr>
            <p:cNvPr id="10" name="Freeform: Shape 9">
              <a:extLst>
                <a:ext uri="{FF2B5EF4-FFF2-40B4-BE49-F238E27FC236}">
                  <a16:creationId xmlns:a16="http://schemas.microsoft.com/office/drawing/2014/main" id="{B5E13483-2FB6-4753-8402-06FDC3498E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88F0DF22-F640-4002-B783-DF1C6A9473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9C2787B8-7984-4332-B611-D3D3DE898F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5AF3646C-B3D7-4F57-8FD2-CD93CEB392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C65FA7DA-93A0-43A4-834C-0F1BB9806A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16" name="Oval 15">
            <a:extLst>
              <a:ext uri="{FF2B5EF4-FFF2-40B4-BE49-F238E27FC236}">
                <a16:creationId xmlns:a16="http://schemas.microsoft.com/office/drawing/2014/main" id="{104332FF-8349-42A5-B5C8-5EE3825CE2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useBgFill="1">
        <p:nvSpPr>
          <p:cNvPr id="18" name="Rectangle 17">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98DC326D-89ED-5CED-CD57-2F2CAD71F9C1}"/>
              </a:ext>
            </a:extLst>
          </p:cNvPr>
          <p:cNvSpPr txBox="1"/>
          <p:nvPr/>
        </p:nvSpPr>
        <p:spPr>
          <a:xfrm>
            <a:off x="6234865" y="568517"/>
            <a:ext cx="5248221" cy="886379"/>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nSpc>
                <a:spcPct val="90000"/>
              </a:lnSpc>
              <a:spcBef>
                <a:spcPct val="0"/>
              </a:spcBef>
              <a:spcAft>
                <a:spcPts val="600"/>
              </a:spcAft>
            </a:pPr>
            <a:r>
              <a:rPr lang="en-US" sz="3400">
                <a:latin typeface="+mj-lt"/>
                <a:ea typeface="+mj-ea"/>
                <a:cs typeface="+mj-cs"/>
              </a:rPr>
              <a:t>HM – 10 Bluetooth Module  :</a:t>
            </a:r>
          </a:p>
        </p:txBody>
      </p:sp>
      <p:pic>
        <p:nvPicPr>
          <p:cNvPr id="4" name="Picture 4">
            <a:extLst>
              <a:ext uri="{FF2B5EF4-FFF2-40B4-BE49-F238E27FC236}">
                <a16:creationId xmlns:a16="http://schemas.microsoft.com/office/drawing/2014/main" id="{CC86C877-289B-DCE6-E416-6A561F8B65FA}"/>
              </a:ext>
            </a:extLst>
          </p:cNvPr>
          <p:cNvPicPr>
            <a:picLocks noChangeAspect="1"/>
          </p:cNvPicPr>
          <p:nvPr/>
        </p:nvPicPr>
        <p:blipFill rotWithShape="1">
          <a:blip r:embed="rId2"/>
          <a:srcRect/>
          <a:stretch/>
        </p:blipFill>
        <p:spPr>
          <a:xfrm>
            <a:off x="739959" y="1095407"/>
            <a:ext cx="4754947" cy="4754947"/>
          </a:xfrm>
          <a:custGeom>
            <a:avLst/>
            <a:gdLst/>
            <a:ahLst/>
            <a:cxnLst/>
            <a:rect l="l" t="t" r="r" b="b"/>
            <a:pathLst>
              <a:path w="2388070" h="2388070">
                <a:moveTo>
                  <a:pt x="1194035" y="0"/>
                </a:moveTo>
                <a:cubicBezTo>
                  <a:pt x="1853482" y="0"/>
                  <a:pt x="2388070" y="534588"/>
                  <a:pt x="2388070" y="1194035"/>
                </a:cubicBezTo>
                <a:cubicBezTo>
                  <a:pt x="2388070" y="1853482"/>
                  <a:pt x="1853482" y="2388070"/>
                  <a:pt x="1194035" y="2388070"/>
                </a:cubicBezTo>
                <a:cubicBezTo>
                  <a:pt x="534588" y="2388070"/>
                  <a:pt x="0" y="1853482"/>
                  <a:pt x="0" y="1194035"/>
                </a:cubicBezTo>
                <a:cubicBezTo>
                  <a:pt x="0" y="534588"/>
                  <a:pt x="534588" y="0"/>
                  <a:pt x="1194035" y="0"/>
                </a:cubicBezTo>
                <a:close/>
              </a:path>
            </a:pathLst>
          </a:custGeom>
          <a:ln w="28575">
            <a:noFill/>
          </a:ln>
        </p:spPr>
      </p:pic>
      <p:grpSp>
        <p:nvGrpSpPr>
          <p:cNvPr id="20" name="Group 19">
            <a:extLst>
              <a:ext uri="{FF2B5EF4-FFF2-40B4-BE49-F238E27FC236}">
                <a16:creationId xmlns:a16="http://schemas.microsoft.com/office/drawing/2014/main" id="{B894EFA8-F425-4D19-A94B-445388B31E2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77893"/>
            <a:ext cx="1861854" cy="717514"/>
            <a:chOff x="0" y="377893"/>
            <a:chExt cx="1861854" cy="717514"/>
          </a:xfrm>
          <a:solidFill>
            <a:schemeClr val="tx1"/>
          </a:solidFill>
        </p:grpSpPr>
        <p:sp>
          <p:nvSpPr>
            <p:cNvPr id="21" name="Freeform: Shape 20">
              <a:extLst>
                <a:ext uri="{FF2B5EF4-FFF2-40B4-BE49-F238E27FC236}">
                  <a16:creationId xmlns:a16="http://schemas.microsoft.com/office/drawing/2014/main" id="{C5A741B9-65EC-4C5B-9FE0-4A18575771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7789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endParaRPr lang="en-US"/>
            </a:p>
          </p:txBody>
        </p:sp>
        <p:sp>
          <p:nvSpPr>
            <p:cNvPr id="22" name="Freeform: Shape 21">
              <a:extLst>
                <a:ext uri="{FF2B5EF4-FFF2-40B4-BE49-F238E27FC236}">
                  <a16:creationId xmlns:a16="http://schemas.microsoft.com/office/drawing/2014/main" id="{C0BB4301-41FA-4453-956F-A11CC664B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1762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endParaRPr lang="en-US"/>
            </a:p>
          </p:txBody>
        </p:sp>
      </p:grpSp>
      <p:grpSp>
        <p:nvGrpSpPr>
          <p:cNvPr id="24" name="Group 23">
            <a:extLst>
              <a:ext uri="{FF2B5EF4-FFF2-40B4-BE49-F238E27FC236}">
                <a16:creationId xmlns:a16="http://schemas.microsoft.com/office/drawing/2014/main" id="{C28CAB86-AA69-4EF8-A4E2-4E020497D0B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77893"/>
            <a:ext cx="1861854" cy="717514"/>
            <a:chOff x="0" y="377893"/>
            <a:chExt cx="1861854" cy="717514"/>
          </a:xfrm>
          <a:solidFill>
            <a:schemeClr val="tx1">
              <a:alpha val="20000"/>
            </a:schemeClr>
          </a:solidFill>
        </p:grpSpPr>
        <p:sp>
          <p:nvSpPr>
            <p:cNvPr id="25" name="Freeform: Shape 24">
              <a:extLst>
                <a:ext uri="{FF2B5EF4-FFF2-40B4-BE49-F238E27FC236}">
                  <a16:creationId xmlns:a16="http://schemas.microsoft.com/office/drawing/2014/main" id="{29A36BEE-5544-45FB-88F3-9E156F32EE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7789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endParaRPr lang="en-US"/>
            </a:p>
          </p:txBody>
        </p:sp>
        <p:sp>
          <p:nvSpPr>
            <p:cNvPr id="26" name="Freeform: Shape 25">
              <a:extLst>
                <a:ext uri="{FF2B5EF4-FFF2-40B4-BE49-F238E27FC236}">
                  <a16:creationId xmlns:a16="http://schemas.microsoft.com/office/drawing/2014/main" id="{5B49ECF4-1585-4D6B-AB63-D49C92945E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1762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endParaRPr lang="en-US"/>
            </a:p>
          </p:txBody>
        </p:sp>
      </p:grpSp>
      <p:grpSp>
        <p:nvGrpSpPr>
          <p:cNvPr id="28" name="Graphic 185">
            <a:extLst>
              <a:ext uri="{FF2B5EF4-FFF2-40B4-BE49-F238E27FC236}">
                <a16:creationId xmlns:a16="http://schemas.microsoft.com/office/drawing/2014/main" id="{617CAA5F-37E3-4DF6-9DD0-68A40D21611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428634" y="5987064"/>
            <a:ext cx="1054466" cy="469689"/>
            <a:chOff x="9841624" y="4115729"/>
            <a:chExt cx="602169" cy="268223"/>
          </a:xfrm>
          <a:solidFill>
            <a:schemeClr val="tx1">
              <a:alpha val="20000"/>
            </a:schemeClr>
          </a:solidFill>
        </p:grpSpPr>
        <p:sp>
          <p:nvSpPr>
            <p:cNvPr id="29" name="Freeform: Shape 28">
              <a:extLst>
                <a:ext uri="{FF2B5EF4-FFF2-40B4-BE49-F238E27FC236}">
                  <a16:creationId xmlns:a16="http://schemas.microsoft.com/office/drawing/2014/main" id="{2FCF03A3-80B7-45BC-AA40-A335CC8168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E9D3C77A-275B-4C9E-A407-B09450E564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DC6C5B5B-80BB-41D8-A377-C653EF1B01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DCA5D93A-E913-46A0-9684-20B6B4B8CA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FE6EFE8A-51D2-4AF6-A18C-29A9E5EF5A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3" name="TextBox 2">
            <a:extLst>
              <a:ext uri="{FF2B5EF4-FFF2-40B4-BE49-F238E27FC236}">
                <a16:creationId xmlns:a16="http://schemas.microsoft.com/office/drawing/2014/main" id="{358F63AD-DCCB-94AB-906A-96FDAF956719}"/>
              </a:ext>
            </a:extLst>
          </p:cNvPr>
          <p:cNvSpPr txBox="1"/>
          <p:nvPr/>
        </p:nvSpPr>
        <p:spPr>
          <a:xfrm>
            <a:off x="6234868" y="1820369"/>
            <a:ext cx="5217173" cy="4351338"/>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a:bodyPr>
          <a:lstStyle/>
          <a:p>
            <a:pPr indent="-228600">
              <a:lnSpc>
                <a:spcPct val="90000"/>
              </a:lnSpc>
              <a:spcAft>
                <a:spcPts val="600"/>
              </a:spcAft>
              <a:buFont typeface="Arial" panose="020B0604020202020204" pitchFamily="34" charset="0"/>
              <a:buChar char="•"/>
            </a:pPr>
            <a:r>
              <a:rPr lang="en-US"/>
              <a:t>The HM10 is </a:t>
            </a:r>
            <a:r>
              <a:rPr lang="en-US" b="1"/>
              <a:t>a serial BLE module (Bluetooth-Low-Energy) which is intended to use for the low power consumption applications and can last long even with a coin-sized battery</a:t>
            </a:r>
            <a:r>
              <a:rPr lang="en-US"/>
              <a:t>. The HM10 is a Bluetooth 4.0 module based on the Texas Instruments CC2540 or CC2541 BLE System SoC .The module has a range of 100 m in open space.The HM-10 </a:t>
            </a:r>
            <a:r>
              <a:rPr lang="en-US" b="1"/>
              <a:t>uses a custom characteristic to send and receive data received through the serial UART interface</a:t>
            </a:r>
            <a:r>
              <a:rPr lang="en-US"/>
              <a:t>. It works by setting the value of the custom data value characteristic that is to be transferred. Then it sends the notification to the remote device and says that new data is available</a:t>
            </a:r>
          </a:p>
        </p:txBody>
      </p:sp>
      <p:grpSp>
        <p:nvGrpSpPr>
          <p:cNvPr id="35" name="Graphic 185">
            <a:extLst>
              <a:ext uri="{FF2B5EF4-FFF2-40B4-BE49-F238E27FC236}">
                <a16:creationId xmlns:a16="http://schemas.microsoft.com/office/drawing/2014/main" id="{582A903B-6B78-4F0A-B7C9-3D80499020B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428634" y="5987064"/>
            <a:ext cx="1054466" cy="469689"/>
            <a:chOff x="9841624" y="4115729"/>
            <a:chExt cx="602169" cy="268223"/>
          </a:xfrm>
          <a:solidFill>
            <a:schemeClr val="tx1"/>
          </a:solidFill>
        </p:grpSpPr>
        <p:sp>
          <p:nvSpPr>
            <p:cNvPr id="36" name="Freeform: Shape 35">
              <a:extLst>
                <a:ext uri="{FF2B5EF4-FFF2-40B4-BE49-F238E27FC236}">
                  <a16:creationId xmlns:a16="http://schemas.microsoft.com/office/drawing/2014/main" id="{D510EA93-8F64-42C8-A630-D449506E95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06CB53FC-E4DA-4001-928B-9998A85EA5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D210B969-4FDF-4AAC-9397-63D5434958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570B3EF0-84EA-4F47-86A3-1EA1F644A4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259369A8-EF57-42A1-8EC8-F6A9F92A3A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20460090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4" name="Graphic 185">
            <a:extLst>
              <a:ext uri="{FF2B5EF4-FFF2-40B4-BE49-F238E27FC236}">
                <a16:creationId xmlns:a16="http://schemas.microsoft.com/office/drawing/2014/main" id="{8997F1B7-1EE7-4EA5-A5A4-866F9A810C9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999576" y="5987064"/>
            <a:ext cx="1054466" cy="469689"/>
            <a:chOff x="9841624" y="4115729"/>
            <a:chExt cx="602169" cy="268223"/>
          </a:xfrm>
          <a:solidFill>
            <a:schemeClr val="tx1"/>
          </a:solidFill>
        </p:grpSpPr>
        <p:sp>
          <p:nvSpPr>
            <p:cNvPr id="25" name="Freeform: Shape 24">
              <a:extLst>
                <a:ext uri="{FF2B5EF4-FFF2-40B4-BE49-F238E27FC236}">
                  <a16:creationId xmlns:a16="http://schemas.microsoft.com/office/drawing/2014/main" id="{B5E13483-2FB6-4753-8402-06FDC3498E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88F0DF22-F640-4002-B783-DF1C6A9473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9C2787B8-7984-4332-B611-D3D3DE898F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5AF3646C-B3D7-4F57-8FD2-CD93CEB392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C65FA7DA-93A0-43A4-834C-0F1BB9806A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31" name="Oval 30">
            <a:extLst>
              <a:ext uri="{FF2B5EF4-FFF2-40B4-BE49-F238E27FC236}">
                <a16:creationId xmlns:a16="http://schemas.microsoft.com/office/drawing/2014/main" id="{104332FF-8349-42A5-B5C8-5EE3825CE2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useBgFill="1">
        <p:nvSpPr>
          <p:cNvPr id="33" name="Rectangle 32">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Shape 34">
            <a:extLst>
              <a:ext uri="{FF2B5EF4-FFF2-40B4-BE49-F238E27FC236}">
                <a16:creationId xmlns:a16="http://schemas.microsoft.com/office/drawing/2014/main" id="{F98F79A4-A6C7-4101-B1E9-27E05CB7CF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3871489" cy="4096327"/>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sp>
        <p:nvSpPr>
          <p:cNvPr id="37" name="Freeform: Shape 36">
            <a:extLst>
              <a:ext uri="{FF2B5EF4-FFF2-40B4-BE49-F238E27FC236}">
                <a16:creationId xmlns:a16="http://schemas.microsoft.com/office/drawing/2014/main" id="{31CE7A08-2184-4B99-ABC0-B40CD1D3F2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871489" cy="4096327"/>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chemeClr val="accent1">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sp>
        <p:nvSpPr>
          <p:cNvPr id="2" name="Title 1">
            <a:extLst>
              <a:ext uri="{FF2B5EF4-FFF2-40B4-BE49-F238E27FC236}">
                <a16:creationId xmlns:a16="http://schemas.microsoft.com/office/drawing/2014/main" id="{552A81FC-98BA-53F3-2229-F0E37DC0A984}"/>
              </a:ext>
            </a:extLst>
          </p:cNvPr>
          <p:cNvSpPr>
            <a:spLocks noGrp="1"/>
          </p:cNvSpPr>
          <p:nvPr>
            <p:ph type="title"/>
          </p:nvPr>
        </p:nvSpPr>
        <p:spPr>
          <a:xfrm>
            <a:off x="140500" y="2881794"/>
            <a:ext cx="2264810" cy="3590127"/>
          </a:xfrm>
        </p:spPr>
        <p:txBody>
          <a:bodyPr vert="horz" lIns="91440" tIns="45720" rIns="91440" bIns="45720" rtlCol="0" anchor="ctr">
            <a:normAutofit/>
          </a:bodyPr>
          <a:lstStyle/>
          <a:p>
            <a:pPr algn="ctr"/>
            <a:r>
              <a:rPr lang="en-US"/>
              <a:t>Design and Development</a:t>
            </a:r>
          </a:p>
        </p:txBody>
      </p:sp>
      <p:sp>
        <p:nvSpPr>
          <p:cNvPr id="39" name="Freeform: Shape 38">
            <a:extLst>
              <a:ext uri="{FF2B5EF4-FFF2-40B4-BE49-F238E27FC236}">
                <a16:creationId xmlns:a16="http://schemas.microsoft.com/office/drawing/2014/main" id="{79AFCB35-9C04-4524-A0B1-57FF6865D0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7955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chemeClr val="tx1"/>
          </a:solidFill>
          <a:ln w="9525" cap="flat">
            <a:noFill/>
            <a:prstDash val="solid"/>
            <a:miter/>
          </a:ln>
        </p:spPr>
        <p:txBody>
          <a:bodyPr wrap="square" rtlCol="0" anchor="ctr">
            <a:noAutofit/>
          </a:bodyPr>
          <a:lstStyle/>
          <a:p>
            <a:endParaRPr lang="en-US"/>
          </a:p>
        </p:txBody>
      </p:sp>
      <p:sp>
        <p:nvSpPr>
          <p:cNvPr id="41" name="Freeform: Shape 40">
            <a:extLst>
              <a:ext uri="{FF2B5EF4-FFF2-40B4-BE49-F238E27FC236}">
                <a16:creationId xmlns:a16="http://schemas.microsoft.com/office/drawing/2014/main" id="{D11AD2AD-0BA0-4DD3-8EEA-84686A0E71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91929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chemeClr val="tx1"/>
          </a:solidFill>
          <a:ln w="9525" cap="flat">
            <a:noFill/>
            <a:prstDash val="solid"/>
            <a:miter/>
          </a:ln>
        </p:spPr>
        <p:txBody>
          <a:bodyPr wrap="square" rtlCol="0" anchor="ctr">
            <a:noAutofit/>
          </a:bodyPr>
          <a:lstStyle/>
          <a:p>
            <a:endParaRPr lang="en-US"/>
          </a:p>
        </p:txBody>
      </p:sp>
      <p:sp>
        <p:nvSpPr>
          <p:cNvPr id="43" name="Freeform: Shape 42">
            <a:extLst>
              <a:ext uri="{FF2B5EF4-FFF2-40B4-BE49-F238E27FC236}">
                <a16:creationId xmlns:a16="http://schemas.microsoft.com/office/drawing/2014/main" id="{9E5C5460-229E-46C8-A712-CC31798542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00654" y="4275786"/>
            <a:ext cx="2691346" cy="2582214"/>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5" name="Freeform: Shape 44">
            <a:extLst>
              <a:ext uri="{FF2B5EF4-FFF2-40B4-BE49-F238E27FC236}">
                <a16:creationId xmlns:a16="http://schemas.microsoft.com/office/drawing/2014/main" id="{2552FC29-9118-466F-940E-80C84EFDF0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00654" y="4275786"/>
            <a:ext cx="2691346" cy="2582214"/>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chemeClr val="accent3">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 name="TextBox 18">
            <a:extLst>
              <a:ext uri="{FF2B5EF4-FFF2-40B4-BE49-F238E27FC236}">
                <a16:creationId xmlns:a16="http://schemas.microsoft.com/office/drawing/2014/main" id="{2B47301D-4F93-C25C-879E-AE650988302F}"/>
              </a:ext>
            </a:extLst>
          </p:cNvPr>
          <p:cNvSpPr txBox="1"/>
          <p:nvPr/>
        </p:nvSpPr>
        <p:spPr>
          <a:xfrm>
            <a:off x="5211448" y="706508"/>
            <a:ext cx="5217173" cy="4351338"/>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a:bodyPr>
          <a:lstStyle/>
          <a:p>
            <a:pPr indent="-228600">
              <a:lnSpc>
                <a:spcPct val="90000"/>
              </a:lnSpc>
              <a:spcAft>
                <a:spcPts val="600"/>
              </a:spcAft>
              <a:buFont typeface="Arial" panose="020B0604020202020204" pitchFamily="34" charset="0"/>
              <a:buChar char="•"/>
            </a:pPr>
            <a:endParaRPr lang="en-US">
              <a:ea typeface="Source Sans Pro"/>
            </a:endParaRPr>
          </a:p>
        </p:txBody>
      </p:sp>
      <p:grpSp>
        <p:nvGrpSpPr>
          <p:cNvPr id="47" name="Graphic 185">
            <a:extLst>
              <a:ext uri="{FF2B5EF4-FFF2-40B4-BE49-F238E27FC236}">
                <a16:creationId xmlns:a16="http://schemas.microsoft.com/office/drawing/2014/main" id="{0C156BF8-7FF7-440F-BE2B-417DFFE8BFA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428634" y="5987064"/>
            <a:ext cx="1054466" cy="469689"/>
            <a:chOff x="9841624" y="4115729"/>
            <a:chExt cx="602169" cy="268223"/>
          </a:xfrm>
          <a:solidFill>
            <a:schemeClr val="tx1"/>
          </a:solidFill>
        </p:grpSpPr>
        <p:sp>
          <p:nvSpPr>
            <p:cNvPr id="48" name="Freeform: Shape 47">
              <a:extLst>
                <a:ext uri="{FF2B5EF4-FFF2-40B4-BE49-F238E27FC236}">
                  <a16:creationId xmlns:a16="http://schemas.microsoft.com/office/drawing/2014/main" id="{B7067280-C3E7-4DF6-A345-B9FEF6EF8D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A78365A8-666B-4417-9D3C-554E6E6B2C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E71CAAFA-0A31-4308-AB9F-B1C84ABDF9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96AB1D25-144D-4BB4-A45C-60B8A094F4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069F0FB4-779A-48FC-AC33-784F177C92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graphicFrame>
        <p:nvGraphicFramePr>
          <p:cNvPr id="21" name="TextBox 4">
            <a:extLst>
              <a:ext uri="{FF2B5EF4-FFF2-40B4-BE49-F238E27FC236}">
                <a16:creationId xmlns:a16="http://schemas.microsoft.com/office/drawing/2014/main" id="{582AC15F-C77F-E59A-CA99-58BC3BE6F7CA}"/>
              </a:ext>
            </a:extLst>
          </p:cNvPr>
          <p:cNvGraphicFramePr/>
          <p:nvPr>
            <p:extLst>
              <p:ext uri="{D42A27DB-BD31-4B8C-83A1-F6EECF244321}">
                <p14:modId xmlns:p14="http://schemas.microsoft.com/office/powerpoint/2010/main" val="1347326097"/>
              </p:ext>
            </p:extLst>
          </p:nvPr>
        </p:nvGraphicFramePr>
        <p:xfrm>
          <a:off x="2737165" y="-151644"/>
          <a:ext cx="9439399" cy="702041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971015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8" name="Graphic 185">
            <a:extLst>
              <a:ext uri="{FF2B5EF4-FFF2-40B4-BE49-F238E27FC236}">
                <a16:creationId xmlns:a16="http://schemas.microsoft.com/office/drawing/2014/main" id="{8A351602-3772-4279-B0D3-A523F6F6EAB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999576" y="5987064"/>
            <a:ext cx="1054466" cy="469689"/>
            <a:chOff x="9841624" y="4115729"/>
            <a:chExt cx="602169" cy="268223"/>
          </a:xfrm>
          <a:solidFill>
            <a:schemeClr val="tx1"/>
          </a:solidFill>
        </p:grpSpPr>
        <p:sp>
          <p:nvSpPr>
            <p:cNvPr id="9" name="Freeform: Shape 8">
              <a:extLst>
                <a:ext uri="{FF2B5EF4-FFF2-40B4-BE49-F238E27FC236}">
                  <a16:creationId xmlns:a16="http://schemas.microsoft.com/office/drawing/2014/main" id="{A5AAAA75-5FFB-4C07-AD4A-3146773E6C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1479895E-3847-44BB-8404-28F14219FB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50E02F68-8149-4236-8D9F-6B550F78B9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956FCAAB-F073-4561-A484-42C7DD10DC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6CF8DB94-87A3-43E9-9BBB-301CFF0FB0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15" name="Oval 14">
            <a:extLst>
              <a:ext uri="{FF2B5EF4-FFF2-40B4-BE49-F238E27FC236}">
                <a16:creationId xmlns:a16="http://schemas.microsoft.com/office/drawing/2014/main" id="{7D6BF779-0B8C-4CC2-9268-9506AD0C53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useBgFill="1">
        <p:nvSpPr>
          <p:cNvPr id="17" name="Rectangle 16">
            <a:extLst>
              <a:ext uri="{FF2B5EF4-FFF2-40B4-BE49-F238E27FC236}">
                <a16:creationId xmlns:a16="http://schemas.microsoft.com/office/drawing/2014/main" id="{68933DD1-EEE9-436F-B010-C91443DFEE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Freeform: Shape 18">
            <a:extLst>
              <a:ext uri="{FF2B5EF4-FFF2-40B4-BE49-F238E27FC236}">
                <a16:creationId xmlns:a16="http://schemas.microsoft.com/office/drawing/2014/main" id="{62F06E79-27EB-4238-ACB5-FA8E7F769D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029" y="2"/>
            <a:ext cx="2134216" cy="2258161"/>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sp>
        <p:nvSpPr>
          <p:cNvPr id="21" name="Freeform: Shape 20">
            <a:extLst>
              <a:ext uri="{FF2B5EF4-FFF2-40B4-BE49-F238E27FC236}">
                <a16:creationId xmlns:a16="http://schemas.microsoft.com/office/drawing/2014/main" id="{36811063-A8CD-426B-8D4D-7A17602B5A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029" y="2"/>
            <a:ext cx="2134216" cy="2258161"/>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chemeClr val="accent1">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sp>
        <p:nvSpPr>
          <p:cNvPr id="23" name="Rectangle 22">
            <a:extLst>
              <a:ext uri="{FF2B5EF4-FFF2-40B4-BE49-F238E27FC236}">
                <a16:creationId xmlns:a16="http://schemas.microsoft.com/office/drawing/2014/main" id="{489BAEBE-B597-4204-8D8D-596F30323F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69280" y="743744"/>
            <a:ext cx="4860256" cy="4589316"/>
          </a:xfrm>
          <a:prstGeom prst="rect">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sp>
        <p:nvSpPr>
          <p:cNvPr id="25" name="Rectangle 24">
            <a:extLst>
              <a:ext uri="{FF2B5EF4-FFF2-40B4-BE49-F238E27FC236}">
                <a16:creationId xmlns:a16="http://schemas.microsoft.com/office/drawing/2014/main" id="{34CE566C-A0C9-461E-98D0-E98B78DDE3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69280" y="743744"/>
            <a:ext cx="4860256" cy="4589316"/>
          </a:xfrm>
          <a:prstGeom prst="rect">
            <a:avLst/>
          </a:pr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7" name="Rectangle 26">
            <a:extLst>
              <a:ext uri="{FF2B5EF4-FFF2-40B4-BE49-F238E27FC236}">
                <a16:creationId xmlns:a16="http://schemas.microsoft.com/office/drawing/2014/main" id="{DB8F7B8F-2900-41EB-93FD-C47145B783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67697" y="648365"/>
            <a:ext cx="4860256" cy="4589316"/>
          </a:xfrm>
          <a:prstGeom prst="rect">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descr="Diagram&#10;&#10;Description automatically generated">
            <a:extLst>
              <a:ext uri="{FF2B5EF4-FFF2-40B4-BE49-F238E27FC236}">
                <a16:creationId xmlns:a16="http://schemas.microsoft.com/office/drawing/2014/main" id="{F195F594-A70F-3490-F73E-771A391862C3}"/>
              </a:ext>
            </a:extLst>
          </p:cNvPr>
          <p:cNvPicPr>
            <a:picLocks noChangeAspect="1"/>
          </p:cNvPicPr>
          <p:nvPr/>
        </p:nvPicPr>
        <p:blipFill rotWithShape="1">
          <a:blip r:embed="rId2"/>
          <a:srcRect l="9989" r="9524"/>
          <a:stretch/>
        </p:blipFill>
        <p:spPr>
          <a:xfrm>
            <a:off x="1372068" y="643848"/>
            <a:ext cx="4861967" cy="4537867"/>
          </a:xfrm>
          <a:prstGeom prst="rect">
            <a:avLst/>
          </a:prstGeom>
        </p:spPr>
      </p:pic>
      <p:grpSp>
        <p:nvGrpSpPr>
          <p:cNvPr id="29" name="Graphic 185">
            <a:extLst>
              <a:ext uri="{FF2B5EF4-FFF2-40B4-BE49-F238E27FC236}">
                <a16:creationId xmlns:a16="http://schemas.microsoft.com/office/drawing/2014/main" id="{FB9739EB-7F66-433D-841F-AB3CD18700B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358345" y="1663988"/>
            <a:ext cx="843745" cy="375828"/>
            <a:chOff x="9841624" y="4115729"/>
            <a:chExt cx="602169" cy="268223"/>
          </a:xfrm>
          <a:solidFill>
            <a:schemeClr val="tx1"/>
          </a:solidFill>
        </p:grpSpPr>
        <p:sp>
          <p:nvSpPr>
            <p:cNvPr id="30" name="Freeform: Shape 29">
              <a:extLst>
                <a:ext uri="{FF2B5EF4-FFF2-40B4-BE49-F238E27FC236}">
                  <a16:creationId xmlns:a16="http://schemas.microsoft.com/office/drawing/2014/main" id="{104F2BBD-A005-4DCB-9566-F2351050BE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8B00DEC7-198B-49D1-98FD-018F3ECFCF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F14DFC82-B3B3-468E-91B3-1302CFC684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D3250EFE-214E-4B8E-AF96-036A514FFB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AD058EBE-D4A5-4C43-B170-6A451F87A7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grpSp>
      <p:sp>
        <p:nvSpPr>
          <p:cNvPr id="36" name="Oval 35">
            <a:extLst>
              <a:ext uri="{FF2B5EF4-FFF2-40B4-BE49-F238E27FC236}">
                <a16:creationId xmlns:a16="http://schemas.microsoft.com/office/drawing/2014/main" id="{14BCB5EE-5C7E-4C47-80CD-996A9E5020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73855" y="4074364"/>
            <a:ext cx="365125" cy="365125"/>
          </a:xfrm>
          <a:prstGeom prst="ellipse">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sp>
        <p:nvSpPr>
          <p:cNvPr id="38" name="Oval 37">
            <a:extLst>
              <a:ext uri="{FF2B5EF4-FFF2-40B4-BE49-F238E27FC236}">
                <a16:creationId xmlns:a16="http://schemas.microsoft.com/office/drawing/2014/main" id="{1C803E21-A8A0-4AEE-97A9-830444B724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73855" y="4074364"/>
            <a:ext cx="365125" cy="365125"/>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0" name="Freeform: Shape 39">
            <a:extLst>
              <a:ext uri="{FF2B5EF4-FFF2-40B4-BE49-F238E27FC236}">
                <a16:creationId xmlns:a16="http://schemas.microsoft.com/office/drawing/2014/main" id="{80E981AD-7D3B-432D-B9C7-9783C086BC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02612" y="5333060"/>
            <a:ext cx="1589388" cy="1524940"/>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accent1"/>
              </a:solidFill>
            </a:endParaRPr>
          </a:p>
        </p:txBody>
      </p:sp>
      <p:sp>
        <p:nvSpPr>
          <p:cNvPr id="42" name="Freeform: Shape 41">
            <a:extLst>
              <a:ext uri="{FF2B5EF4-FFF2-40B4-BE49-F238E27FC236}">
                <a16:creationId xmlns:a16="http://schemas.microsoft.com/office/drawing/2014/main" id="{4DE00465-58A0-4666-92C4-8F29D540CA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02612" y="5333060"/>
            <a:ext cx="1589388" cy="1524940"/>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chemeClr val="accent3">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pic>
        <p:nvPicPr>
          <p:cNvPr id="3" name="Picture 3">
            <a:extLst>
              <a:ext uri="{FF2B5EF4-FFF2-40B4-BE49-F238E27FC236}">
                <a16:creationId xmlns:a16="http://schemas.microsoft.com/office/drawing/2014/main" id="{466C76FD-D52C-9722-CF9A-13071B6BAAAD}"/>
              </a:ext>
            </a:extLst>
          </p:cNvPr>
          <p:cNvPicPr>
            <a:picLocks noChangeAspect="1"/>
          </p:cNvPicPr>
          <p:nvPr/>
        </p:nvPicPr>
        <p:blipFill rotWithShape="1">
          <a:blip r:embed="rId3"/>
          <a:srcRect t="3283" r="-5" b="26174"/>
          <a:stretch/>
        </p:blipFill>
        <p:spPr>
          <a:xfrm>
            <a:off x="7283043" y="2782404"/>
            <a:ext cx="2912236" cy="2951409"/>
          </a:xfrm>
          <a:prstGeom prst="rect">
            <a:avLst/>
          </a:prstGeom>
          <a:ln w="28575">
            <a:noFill/>
          </a:ln>
        </p:spPr>
      </p:pic>
      <p:sp>
        <p:nvSpPr>
          <p:cNvPr id="4" name="TextBox 3">
            <a:extLst>
              <a:ext uri="{FF2B5EF4-FFF2-40B4-BE49-F238E27FC236}">
                <a16:creationId xmlns:a16="http://schemas.microsoft.com/office/drawing/2014/main" id="{4C4F13EC-5C29-1E03-CC54-984AB366A821}"/>
              </a:ext>
            </a:extLst>
          </p:cNvPr>
          <p:cNvSpPr txBox="1"/>
          <p:nvPr/>
        </p:nvSpPr>
        <p:spPr>
          <a:xfrm>
            <a:off x="7197777" y="739515"/>
            <a:ext cx="2980544" cy="144655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400" dirty="0">
                <a:ea typeface="Source Sans Pro"/>
              </a:rPr>
              <a:t>Circuit Diagram</a:t>
            </a:r>
          </a:p>
        </p:txBody>
      </p:sp>
    </p:spTree>
    <p:extLst>
      <p:ext uri="{BB962C8B-B14F-4D97-AF65-F5344CB8AC3E}">
        <p14:creationId xmlns:p14="http://schemas.microsoft.com/office/powerpoint/2010/main" val="42023509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4E0A5C5C-2A95-428E-9F6A-0D29EBD57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8395" y="1040837"/>
            <a:ext cx="4754948" cy="4754948"/>
          </a:xfrm>
          <a:prstGeom prst="ellipse">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1056F38F-7C4E-461D-8709-7D0024AE1F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9411" y="1029607"/>
            <a:ext cx="4754948" cy="4754948"/>
          </a:xfrm>
          <a:prstGeom prst="ellipse">
            <a:avLst/>
          </a:pr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Oval 13">
            <a:extLst>
              <a:ext uri="{FF2B5EF4-FFF2-40B4-BE49-F238E27FC236}">
                <a16:creationId xmlns:a16="http://schemas.microsoft.com/office/drawing/2014/main" id="{C7278469-3C3C-49CE-AEEE-E176A4900B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9960" y="934855"/>
            <a:ext cx="4754948" cy="4754948"/>
          </a:xfrm>
          <a:prstGeom prst="ellipse">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28EECC7-4CA4-2BD5-C40E-A2B8A48A50FA}"/>
              </a:ext>
            </a:extLst>
          </p:cNvPr>
          <p:cNvSpPr>
            <a:spLocks noGrp="1"/>
          </p:cNvSpPr>
          <p:nvPr>
            <p:ph type="title"/>
          </p:nvPr>
        </p:nvSpPr>
        <p:spPr>
          <a:xfrm>
            <a:off x="1102368" y="1877492"/>
            <a:ext cx="4030132" cy="3215373"/>
          </a:xfrm>
        </p:spPr>
        <p:txBody>
          <a:bodyPr>
            <a:normAutofit/>
          </a:bodyPr>
          <a:lstStyle/>
          <a:p>
            <a:pPr algn="ctr"/>
            <a:r>
              <a:rPr lang="en-US">
                <a:ea typeface="Source Sans Pro"/>
              </a:rPr>
              <a:t>Operation:</a:t>
            </a:r>
            <a:endParaRPr lang="en-US"/>
          </a:p>
        </p:txBody>
      </p:sp>
      <p:grpSp>
        <p:nvGrpSpPr>
          <p:cNvPr id="16" name="Group 15">
            <a:extLst>
              <a:ext uri="{FF2B5EF4-FFF2-40B4-BE49-F238E27FC236}">
                <a16:creationId xmlns:a16="http://schemas.microsoft.com/office/drawing/2014/main" id="{93DC754C-7E09-422D-A8BB-AF632E90DFA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77893"/>
            <a:ext cx="1861854" cy="717514"/>
            <a:chOff x="0" y="377893"/>
            <a:chExt cx="1861854" cy="717514"/>
          </a:xfrm>
          <a:solidFill>
            <a:schemeClr val="tx1"/>
          </a:solidFill>
        </p:grpSpPr>
        <p:sp>
          <p:nvSpPr>
            <p:cNvPr id="17" name="Freeform: Shape 16">
              <a:extLst>
                <a:ext uri="{FF2B5EF4-FFF2-40B4-BE49-F238E27FC236}">
                  <a16:creationId xmlns:a16="http://schemas.microsoft.com/office/drawing/2014/main" id="{C5A741B9-65EC-4C5B-9FE0-4A18575771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7789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endParaRPr lang="en-US"/>
            </a:p>
          </p:txBody>
        </p:sp>
        <p:sp>
          <p:nvSpPr>
            <p:cNvPr id="18" name="Freeform: Shape 17">
              <a:extLst>
                <a:ext uri="{FF2B5EF4-FFF2-40B4-BE49-F238E27FC236}">
                  <a16:creationId xmlns:a16="http://schemas.microsoft.com/office/drawing/2014/main" id="{C0BB4301-41FA-4453-956F-A11CC664B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1762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endParaRPr lang="en-US"/>
            </a:p>
          </p:txBody>
        </p:sp>
      </p:grpSp>
      <p:sp>
        <p:nvSpPr>
          <p:cNvPr id="20" name="Graphic 212">
            <a:extLst>
              <a:ext uri="{FF2B5EF4-FFF2-40B4-BE49-F238E27FC236}">
                <a16:creationId xmlns:a16="http://schemas.microsoft.com/office/drawing/2014/main" id="{4C6598AB-1C17-4D54-951C-A082D94ACB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8524" y="457812"/>
            <a:ext cx="914565" cy="914565"/>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22" name="Graphic 212">
            <a:extLst>
              <a:ext uri="{FF2B5EF4-FFF2-40B4-BE49-F238E27FC236}">
                <a16:creationId xmlns:a16="http://schemas.microsoft.com/office/drawing/2014/main" id="{C83B66D7-137D-4AC1-B172-53D60F08BE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8524" y="457812"/>
            <a:ext cx="914565" cy="914565"/>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24" name="Oval 23">
            <a:extLst>
              <a:ext uri="{FF2B5EF4-FFF2-40B4-BE49-F238E27FC236}">
                <a16:creationId xmlns:a16="http://schemas.microsoft.com/office/drawing/2014/main" id="{F6B92503-6984-4D15-8B98-8718709B78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2976" y="4946663"/>
            <a:ext cx="319941" cy="319941"/>
          </a:xfrm>
          <a:prstGeom prst="ellipse">
            <a:avLst/>
          </a:pr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6" name="Oval 25">
            <a:extLst>
              <a:ext uri="{FF2B5EF4-FFF2-40B4-BE49-F238E27FC236}">
                <a16:creationId xmlns:a16="http://schemas.microsoft.com/office/drawing/2014/main" id="{08DDF938-524E-4C18-A47D-C006278323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2976" y="4946663"/>
            <a:ext cx="319941" cy="319941"/>
          </a:xfrm>
          <a:prstGeom prst="ellipse">
            <a:avLst/>
          </a:pr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 name="Content Placeholder 2">
            <a:extLst>
              <a:ext uri="{FF2B5EF4-FFF2-40B4-BE49-F238E27FC236}">
                <a16:creationId xmlns:a16="http://schemas.microsoft.com/office/drawing/2014/main" id="{2E0C0ECA-EB8C-45E1-76ED-7636015B60D9}"/>
              </a:ext>
            </a:extLst>
          </p:cNvPr>
          <p:cNvSpPr>
            <a:spLocks noGrp="1"/>
          </p:cNvSpPr>
          <p:nvPr>
            <p:ph idx="1"/>
          </p:nvPr>
        </p:nvSpPr>
        <p:spPr>
          <a:xfrm>
            <a:off x="6097458" y="743600"/>
            <a:ext cx="5217173" cy="4351338"/>
          </a:xfrm>
        </p:spPr>
        <p:txBody>
          <a:bodyPr vert="horz" lIns="91440" tIns="45720" rIns="91440" bIns="45720" rtlCol="0" anchor="t">
            <a:noAutofit/>
          </a:bodyPr>
          <a:lstStyle/>
          <a:p>
            <a:r>
              <a:rPr lang="en-US" sz="1800">
                <a:latin typeface="Arial"/>
                <a:cs typeface="Arial"/>
              </a:rPr>
              <a:t>The main objective of this research work is to develop a prototype model of a variable frequency ultrasonic pest </a:t>
            </a:r>
            <a:r>
              <a:rPr lang="en-US" sz="1800" err="1">
                <a:latin typeface="Arial"/>
                <a:cs typeface="Arial"/>
              </a:rPr>
              <a:t>repeller</a:t>
            </a:r>
            <a:r>
              <a:rPr lang="en-US" sz="1800">
                <a:latin typeface="Arial"/>
                <a:cs typeface="Arial"/>
              </a:rPr>
              <a:t>. It leads to the design and development of an ultrasonic pest </a:t>
            </a:r>
            <a:r>
              <a:rPr lang="en-US" sz="1800" err="1">
                <a:latin typeface="Arial"/>
                <a:cs typeface="Arial"/>
              </a:rPr>
              <a:t>repeller</a:t>
            </a:r>
            <a:r>
              <a:rPr lang="en-US" sz="1800">
                <a:latin typeface="Arial"/>
                <a:cs typeface="Arial"/>
              </a:rPr>
              <a:t> where the frequency of emission of ultrasonic sound is continuously varied step-by-step automatically from the range of 25 kHz to 65 kHz. The pest </a:t>
            </a:r>
            <a:r>
              <a:rPr lang="en-US" sz="1800" err="1">
                <a:latin typeface="Arial"/>
                <a:cs typeface="Arial"/>
              </a:rPr>
              <a:t>repeller</a:t>
            </a:r>
            <a:r>
              <a:rPr lang="en-US" sz="1800">
                <a:latin typeface="Arial"/>
                <a:cs typeface="Arial"/>
              </a:rPr>
              <a:t> using high-frequency pulsed acoustic waves and electromagnetic waves to attack the nervous system of pests. This system directly attacks the pest's brain and their nervous system, which causes discomfort and change in the </a:t>
            </a:r>
            <a:r>
              <a:rPr lang="en-US" sz="1800" err="1">
                <a:latin typeface="Arial"/>
                <a:cs typeface="Arial"/>
              </a:rPr>
              <a:t>behaviour</a:t>
            </a:r>
            <a:r>
              <a:rPr lang="en-US" sz="1800">
                <a:latin typeface="Arial"/>
                <a:cs typeface="Arial"/>
              </a:rPr>
              <a:t> of the pest. This results in the repulsion of the pest from the radiated area. This pest </a:t>
            </a:r>
            <a:r>
              <a:rPr lang="en-US" sz="1800" err="1">
                <a:latin typeface="Arial"/>
                <a:cs typeface="Arial"/>
              </a:rPr>
              <a:t>repeller</a:t>
            </a:r>
            <a:r>
              <a:rPr lang="en-US" sz="1800">
                <a:latin typeface="Arial"/>
                <a:cs typeface="Arial"/>
              </a:rPr>
              <a:t> that being design is different from other </a:t>
            </a:r>
            <a:r>
              <a:rPr lang="en-US" sz="1800" err="1">
                <a:latin typeface="Arial"/>
                <a:cs typeface="Arial"/>
              </a:rPr>
              <a:t>repellers</a:t>
            </a:r>
            <a:r>
              <a:rPr lang="en-US" sz="1800">
                <a:latin typeface="Arial"/>
                <a:cs typeface="Arial"/>
              </a:rPr>
              <a:t> because this is functioning with multifrequency modulated </a:t>
            </a:r>
            <a:r>
              <a:rPr lang="en-US" sz="1800" err="1">
                <a:latin typeface="Arial"/>
                <a:cs typeface="Arial"/>
              </a:rPr>
              <a:t>sounds.The</a:t>
            </a:r>
            <a:r>
              <a:rPr lang="en-US" sz="1800">
                <a:latin typeface="Arial"/>
                <a:cs typeface="Arial"/>
              </a:rPr>
              <a:t> design part of the multi-frequency pest </a:t>
            </a:r>
            <a:r>
              <a:rPr lang="en-US" sz="1800" err="1">
                <a:latin typeface="Arial"/>
                <a:cs typeface="Arial"/>
              </a:rPr>
              <a:t>repeller</a:t>
            </a:r>
            <a:r>
              <a:rPr lang="en-US" sz="1800">
                <a:latin typeface="Arial"/>
                <a:cs typeface="Arial"/>
              </a:rPr>
              <a:t> is achieved by the generation of Pulse Width Modulation (PWM) wave frequency.</a:t>
            </a:r>
            <a:endParaRPr lang="en-US" sz="1800">
              <a:ea typeface="Source Sans Pro"/>
            </a:endParaRPr>
          </a:p>
          <a:p>
            <a:endParaRPr lang="en-US" sz="1800">
              <a:ea typeface="Source Sans Pro"/>
            </a:endParaRPr>
          </a:p>
          <a:p>
            <a:endParaRPr lang="en-US" sz="1500">
              <a:ea typeface="Source Sans Pro"/>
            </a:endParaRPr>
          </a:p>
        </p:txBody>
      </p:sp>
      <p:grpSp>
        <p:nvGrpSpPr>
          <p:cNvPr id="28" name="Graphic 185">
            <a:extLst>
              <a:ext uri="{FF2B5EF4-FFF2-40B4-BE49-F238E27FC236}">
                <a16:creationId xmlns:a16="http://schemas.microsoft.com/office/drawing/2014/main" id="{3773FAF5-C452-4455-9411-D6AF5EBD4CA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581034" y="5750136"/>
            <a:ext cx="1054466" cy="469689"/>
            <a:chOff x="9841624" y="4115729"/>
            <a:chExt cx="602169" cy="268223"/>
          </a:xfrm>
          <a:solidFill>
            <a:schemeClr val="tx1"/>
          </a:solidFill>
        </p:grpSpPr>
        <p:sp>
          <p:nvSpPr>
            <p:cNvPr id="29" name="Freeform: Shape 28">
              <a:extLst>
                <a:ext uri="{FF2B5EF4-FFF2-40B4-BE49-F238E27FC236}">
                  <a16:creationId xmlns:a16="http://schemas.microsoft.com/office/drawing/2014/main" id="{1ECA0D96-F63C-4F7B-BE16-0F3FE76D7D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74F83A81-0546-400A-918A-90C9C48B81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9741F692-A5B6-4215-86D9-B1FD4FF26A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CC0876CB-9C60-4580-8FED-CD64EC7664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A879B3B7-48DB-4D3A-BB33-02766EAD3D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1459819970"/>
      </p:ext>
    </p:extLst>
  </p:cSld>
  <p:clrMapOvr>
    <a:masterClrMapping/>
  </p:clrMapOvr>
</p:sld>
</file>

<file path=ppt/theme/theme1.xml><?xml version="1.0" encoding="utf-8"?>
<a:theme xmlns:a="http://schemas.openxmlformats.org/drawingml/2006/main" name="FunkyShapesVTI">
  <a:themeElements>
    <a:clrScheme name="Custom 15">
      <a:dk1>
        <a:sysClr val="windowText" lastClr="000000"/>
      </a:dk1>
      <a:lt1>
        <a:sysClr val="window" lastClr="FFFFFF"/>
      </a:lt1>
      <a:dk2>
        <a:srgbClr val="2D2D2D"/>
      </a:dk2>
      <a:lt2>
        <a:srgbClr val="F3FFF8"/>
      </a:lt2>
      <a:accent1>
        <a:srgbClr val="FF80BD"/>
      </a:accent1>
      <a:accent2>
        <a:srgbClr val="1EB9D3"/>
      </a:accent2>
      <a:accent3>
        <a:srgbClr val="21C46B"/>
      </a:accent3>
      <a:accent4>
        <a:srgbClr val="EA9600"/>
      </a:accent4>
      <a:accent5>
        <a:srgbClr val="F43B56"/>
      </a:accent5>
      <a:accent6>
        <a:srgbClr val="4B56E8"/>
      </a:accent6>
      <a:hlink>
        <a:srgbClr val="8F61FF"/>
      </a:hlink>
      <a:folHlink>
        <a:srgbClr val="F900A0"/>
      </a:folHlink>
    </a:clrScheme>
    <a:fontScheme name="Source Sans Pro">
      <a:majorFont>
        <a:latin typeface="Source Sans Pro"/>
        <a:ea typeface=""/>
        <a:cs typeface=""/>
      </a:majorFont>
      <a:minorFont>
        <a:latin typeface="Source Sans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unkyShapesVTI" id="{A7F40C41-3FB2-45B0-B0D6-DFB7FDD9B7AD}" vid="{C49381A0-09CD-46EE-B141-E2CDD87ABFE3}"/>
    </a:ext>
  </a:extLst>
</a:theme>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20</Slides>
  <Notes>0</Notes>
  <HiddenSlides>0</HiddenSlides>
  <ScaleCrop>false</ScaleCrop>
  <HeadingPairs>
    <vt:vector size="4" baseType="variant">
      <vt:variant>
        <vt:lpstr>Theme</vt:lpstr>
      </vt:variant>
      <vt:variant>
        <vt:i4>1</vt:i4>
      </vt:variant>
      <vt:variant>
        <vt:lpstr>Slide Titles</vt:lpstr>
      </vt:variant>
      <vt:variant>
        <vt:i4>20</vt:i4>
      </vt:variant>
    </vt:vector>
  </HeadingPairs>
  <TitlesOfParts>
    <vt:vector size="21" baseType="lpstr">
      <vt:lpstr>FunkyShapesVTI</vt:lpstr>
      <vt:lpstr>Ultrasonic Animal Repeller</vt:lpstr>
      <vt:lpstr>Abstract</vt:lpstr>
      <vt:lpstr>Components</vt:lpstr>
      <vt:lpstr>PowerPoint Presentation</vt:lpstr>
      <vt:lpstr>PowerPoint Presentation</vt:lpstr>
      <vt:lpstr>PowerPoint Presentation</vt:lpstr>
      <vt:lpstr>Design and Development</vt:lpstr>
      <vt:lpstr>PowerPoint Presentation</vt:lpstr>
      <vt:lpstr>Operation:</vt:lpstr>
      <vt:lpstr>PowerPoint Presentation</vt:lpstr>
      <vt:lpstr>CODE:</vt:lpstr>
      <vt:lpstr>Explanation for the above code</vt:lpstr>
      <vt:lpstr>Final Code :</vt:lpstr>
      <vt:lpstr>PowerPoint Presentation</vt:lpstr>
      <vt:lpstr>PowerPoint Presentation</vt:lpstr>
      <vt:lpstr>Making an Application for Android :</vt:lpstr>
      <vt:lpstr>PowerPoint Presentation</vt:lpstr>
      <vt:lpstr>References :</vt:lpstr>
      <vt:lpstr>Result:</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revision>205</cp:revision>
  <dcterms:created xsi:type="dcterms:W3CDTF">2023-04-12T05:14:46Z</dcterms:created>
  <dcterms:modified xsi:type="dcterms:W3CDTF">2023-05-29T17:45:46Z</dcterms:modified>
</cp:coreProperties>
</file>